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4" r:id="rId5"/>
    <p:sldMasterId id="2147483716" r:id="rId6"/>
    <p:sldMasterId id="214748374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Raleway"/>
      <p:regular r:id="rId39"/>
      <p:bold r:id="rId40"/>
      <p:italic r:id="rId41"/>
      <p:boldItalic r:id="rId42"/>
    </p:embeddedFont>
    <p:embeddedFont>
      <p:font typeface="Poppins"/>
      <p:regular r:id="rId43"/>
      <p:bold r:id="rId44"/>
      <p:italic r:id="rId45"/>
      <p:boldItalic r:id="rId46"/>
    </p:embeddedFont>
    <p:embeddedFont>
      <p:font typeface="Bebas Neue"/>
      <p:regular r:id="rId47"/>
    </p:embeddedFont>
    <p:embeddedFont>
      <p:font typeface="Archivo Thin"/>
      <p:regular r:id="rId48"/>
      <p:bold r:id="rId49"/>
      <p:italic r:id="rId50"/>
      <p:boldItalic r:id="rId51"/>
    </p:embeddedFont>
    <p:embeddedFont>
      <p:font typeface="PT Sans"/>
      <p:regular r:id="rId52"/>
      <p:bold r:id="rId53"/>
      <p:italic r:id="rId54"/>
      <p:boldItalic r:id="rId55"/>
    </p:embeddedFont>
    <p:embeddedFont>
      <p:font typeface="Archivo"/>
      <p:regular r:id="rId56"/>
      <p:bold r:id="rId57"/>
      <p:italic r:id="rId58"/>
      <p:boldItalic r:id="rId59"/>
    </p:embeddedFont>
    <p:embeddedFont>
      <p:font typeface="Archivo SemiBold"/>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gxjaGYEG92V2V/Np5MX/XoPUEr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D7265E-3BB0-4226-B232-82D12A86C5FF}">
  <a:tblStyle styleId="{83D7265E-3BB0-4226-B232-82D12A86C5F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6982CE4-B464-462A-AB37-62B6EB2764B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365E1C8-6A1F-4680-8859-88258978D975}" styleName="Table_2">
    <a:wholeTbl>
      <a:tcTxStyle>
        <a:font>
          <a:latin typeface="Arial"/>
          <a:ea typeface="Arial"/>
          <a:cs typeface="Arial"/>
        </a:font>
        <a:srgbClr val="000000"/>
      </a:tcTxStyle>
      <a:tcStyle>
        <a:tcBdr>
          <a:left>
            <a:ln cap="flat" cmpd="sng" w="38100">
              <a:solidFill>
                <a:srgbClr val="93C47D"/>
              </a:solidFill>
              <a:prstDash val="solid"/>
              <a:round/>
              <a:headEnd len="sm" w="sm" type="none"/>
              <a:tailEnd len="sm" w="sm" type="none"/>
            </a:ln>
          </a:left>
          <a:right>
            <a:ln cap="flat" cmpd="sng" w="38100">
              <a:solidFill>
                <a:srgbClr val="93C47D"/>
              </a:solidFill>
              <a:prstDash val="solid"/>
              <a:round/>
              <a:headEnd len="sm" w="sm" type="none"/>
              <a:tailEnd len="sm" w="sm" type="none"/>
            </a:ln>
          </a:right>
          <a:top>
            <a:ln cap="flat" cmpd="sng" w="38100">
              <a:solidFill>
                <a:srgbClr val="93C47D"/>
              </a:solidFill>
              <a:prstDash val="solid"/>
              <a:round/>
              <a:headEnd len="sm" w="sm" type="none"/>
              <a:tailEnd len="sm" w="sm" type="none"/>
            </a:ln>
          </a:top>
          <a:bottom>
            <a:ln cap="flat" cmpd="sng" w="38100">
              <a:solidFill>
                <a:srgbClr val="93C47D"/>
              </a:solidFill>
              <a:prstDash val="solid"/>
              <a:round/>
              <a:headEnd len="sm" w="sm" type="none"/>
              <a:tailEnd len="sm" w="sm" type="none"/>
            </a:ln>
          </a:bottom>
          <a:insideH>
            <a:ln cap="flat" cmpd="sng" w="38100">
              <a:solidFill>
                <a:srgbClr val="93C47D"/>
              </a:solidFill>
              <a:prstDash val="solid"/>
              <a:round/>
              <a:headEnd len="sm" w="sm" type="none"/>
              <a:tailEnd len="sm" w="sm" type="none"/>
            </a:ln>
          </a:insideH>
          <a:insideV>
            <a:ln cap="flat" cmpd="sng" w="38100">
              <a:solidFill>
                <a:srgbClr val="93C47D"/>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5A45D45-E6DF-49B1-8AA0-E1DF3EA8FB1B}"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FF798E-1BC5-4E58-9F6A-2011802DBD7E}" styleName="Table_4">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189BD0A-CF98-4144-82ED-83D3060E8297}" styleName="Table_5">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579CD80-53E7-407F-99AA-6541FDDC5745}" styleName="Table_6">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ArchivoThin-regular.fntdata"/><Relationship Id="rId47" Type="http://schemas.openxmlformats.org/officeDocument/2006/relationships/font" Target="fonts/BebasNeue-regular.fntdata"/><Relationship Id="rId49" Type="http://schemas.openxmlformats.org/officeDocument/2006/relationships/font" Target="fonts/Archiv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Raleway-regular.fntdata"/><Relationship Id="rId38" Type="http://schemas.openxmlformats.org/officeDocument/2006/relationships/slide" Target="slides/slide30.xml"/><Relationship Id="rId62" Type="http://schemas.openxmlformats.org/officeDocument/2006/relationships/font" Target="fonts/ArchivoSemiBold-italic.fntdata"/><Relationship Id="rId61" Type="http://schemas.openxmlformats.org/officeDocument/2006/relationships/font" Target="fonts/ArchivoSemiBold-bold.fntdata"/><Relationship Id="rId20" Type="http://schemas.openxmlformats.org/officeDocument/2006/relationships/slide" Target="slides/slide12.xml"/><Relationship Id="rId64" Type="http://customschemas.google.com/relationships/presentationmetadata" Target="metadata"/><Relationship Id="rId63" Type="http://schemas.openxmlformats.org/officeDocument/2006/relationships/font" Target="fonts/ArchivoSemiBold-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ArchivoSemiBold-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ArchivoThin-boldItalic.fntdata"/><Relationship Id="rId50" Type="http://schemas.openxmlformats.org/officeDocument/2006/relationships/font" Target="fonts/ArchivoThin-italic.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3.xml"/><Relationship Id="rId55" Type="http://schemas.openxmlformats.org/officeDocument/2006/relationships/font" Target="fonts/PTSans-boldItalic.fntdata"/><Relationship Id="rId10" Type="http://schemas.openxmlformats.org/officeDocument/2006/relationships/slide" Target="slides/slide2.xml"/><Relationship Id="rId54" Type="http://schemas.openxmlformats.org/officeDocument/2006/relationships/font" Target="fonts/PTSans-italic.fntdata"/><Relationship Id="rId13" Type="http://schemas.openxmlformats.org/officeDocument/2006/relationships/slide" Target="slides/slide5.xml"/><Relationship Id="rId57" Type="http://schemas.openxmlformats.org/officeDocument/2006/relationships/font" Target="fonts/Archivo-bold.fntdata"/><Relationship Id="rId12" Type="http://schemas.openxmlformats.org/officeDocument/2006/relationships/slide" Target="slides/slide4.xml"/><Relationship Id="rId56" Type="http://schemas.openxmlformats.org/officeDocument/2006/relationships/font" Target="fonts/Archivo-regular.fntdata"/><Relationship Id="rId15" Type="http://schemas.openxmlformats.org/officeDocument/2006/relationships/slide" Target="slides/slide7.xml"/><Relationship Id="rId59" Type="http://schemas.openxmlformats.org/officeDocument/2006/relationships/font" Target="fonts/Archivo-boldItalic.fntdata"/><Relationship Id="rId14" Type="http://schemas.openxmlformats.org/officeDocument/2006/relationships/slide" Target="slides/slide6.xml"/><Relationship Id="rId58" Type="http://schemas.openxmlformats.org/officeDocument/2006/relationships/font" Target="fonts/Archiv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72f37c833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272f37c833c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d11c505598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2d11c505598_0_1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2 minutes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730f0243e7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730f0243e7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Louis: 2 minute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72f37c833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72f37c833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72f37c833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72f37c833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72f7f3fb3c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72f7f3fb3c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72f7f3fb3c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72f7f3fb3c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72f7f3fb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72f7f3fb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Time Cost per Case Calculation:</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Pre-automation: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test duration</a:t>
            </a:r>
            <a:r>
              <a:rPr lang="en" sz="1000">
                <a:solidFill>
                  <a:schemeClr val="dk1"/>
                </a:solidFill>
              </a:rPr>
              <a:t>: 7 days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Number of test cases</a:t>
            </a:r>
            <a:r>
              <a:rPr lang="en" sz="1000">
                <a:solidFill>
                  <a:schemeClr val="dk1"/>
                </a:solidFill>
              </a:rPr>
              <a:t>: 300</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Work hours per day</a:t>
            </a:r>
            <a:r>
              <a:rPr lang="en" sz="1000">
                <a:solidFill>
                  <a:schemeClr val="dk1"/>
                </a:solidFill>
              </a:rPr>
              <a:t>: Assuming 8 hours/day</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work hours</a:t>
            </a:r>
            <a:r>
              <a:rPr lang="en" sz="1000">
                <a:solidFill>
                  <a:schemeClr val="dk1"/>
                </a:solidFill>
              </a:rPr>
              <a:t>:</a:t>
            </a:r>
            <a:br>
              <a:rPr lang="en" sz="1000">
                <a:solidFill>
                  <a:schemeClr val="dk1"/>
                </a:solidFill>
              </a:rPr>
            </a:br>
            <a:r>
              <a:rPr lang="en" sz="1000">
                <a:solidFill>
                  <a:schemeClr val="dk1"/>
                </a:solidFill>
              </a:rPr>
              <a:t>7 days×8 hours/day=56 hours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Time cost per test case</a:t>
            </a:r>
            <a:r>
              <a:rPr lang="en" sz="1000">
                <a:solidFill>
                  <a:schemeClr val="dk1"/>
                </a:solidFill>
              </a:rPr>
              <a:t>:56 hours / 300 cases ≈ 0.187 hours/case</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Post-automation: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test duration</a:t>
            </a:r>
            <a:r>
              <a:rPr lang="en" sz="1000">
                <a:solidFill>
                  <a:schemeClr val="dk1"/>
                </a:solidFill>
              </a:rPr>
              <a:t>: 3 days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Number of test cases</a:t>
            </a:r>
            <a:r>
              <a:rPr lang="en" sz="1000">
                <a:solidFill>
                  <a:schemeClr val="dk1"/>
                </a:solidFill>
              </a:rPr>
              <a:t>: 360</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Work hours per day</a:t>
            </a:r>
            <a:r>
              <a:rPr lang="en" sz="1000">
                <a:solidFill>
                  <a:schemeClr val="dk1"/>
                </a:solidFill>
              </a:rPr>
              <a:t>: Assuming 8 hours/day</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Total work hours</a:t>
            </a:r>
            <a:r>
              <a:rPr lang="en" sz="1000">
                <a:solidFill>
                  <a:schemeClr val="dk1"/>
                </a:solidFill>
              </a:rPr>
              <a:t>: 3 days × 8 hours/day = 24 hours</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Time cost per test case</a:t>
            </a:r>
            <a:r>
              <a:rPr lang="en" sz="1000">
                <a:solidFill>
                  <a:schemeClr val="dk1"/>
                </a:solidFill>
              </a:rPr>
              <a:t>:24 hours / 360 cases ≈ 0.067 hours/case</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Resource Benefit Calculation: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Pre-automation monthly test hours</a:t>
            </a:r>
            <a:r>
              <a:rPr lang="en" sz="1000">
                <a:solidFill>
                  <a:schemeClr val="dk1"/>
                </a:solidFill>
              </a:rPr>
              <a:t>:</a:t>
            </a:r>
            <a:br>
              <a:rPr lang="en" sz="1000">
                <a:solidFill>
                  <a:schemeClr val="dk1"/>
                </a:solidFill>
              </a:rPr>
            </a:br>
            <a:r>
              <a:rPr lang="en" sz="1000">
                <a:solidFill>
                  <a:schemeClr val="dk1"/>
                </a:solidFill>
              </a:rPr>
              <a:t>2000×0.187=374 hours/month</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Post-automation monthly test hours</a:t>
            </a:r>
            <a:r>
              <a:rPr lang="en" sz="1000">
                <a:solidFill>
                  <a:schemeClr val="dk1"/>
                </a:solidFill>
              </a:rPr>
              <a:t>:</a:t>
            </a:r>
            <a:br>
              <a:rPr lang="en" sz="1000">
                <a:solidFill>
                  <a:schemeClr val="dk1"/>
                </a:solidFill>
              </a:rPr>
            </a:br>
            <a:r>
              <a:rPr lang="en" sz="1000">
                <a:solidFill>
                  <a:schemeClr val="dk1"/>
                </a:solidFill>
              </a:rPr>
              <a:t>2000×0.067=134 hours/month</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Assumed Hourly Rates: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Tester's hourly rate</a:t>
            </a:r>
            <a:r>
              <a:rPr lang="en" sz="1000">
                <a:solidFill>
                  <a:schemeClr val="dk1"/>
                </a:solidFill>
              </a:rPr>
              <a:t>: $50</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Automation engineer's hourly rate</a:t>
            </a:r>
            <a:r>
              <a:rPr lang="en" sz="1000">
                <a:solidFill>
                  <a:schemeClr val="dk1"/>
                </a:solidFill>
              </a:rPr>
              <a:t>: $75</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Cost Calculation: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en" sz="1000">
                <a:solidFill>
                  <a:schemeClr val="dk1"/>
                </a:solidFill>
              </a:rPr>
              <a:t>Pre-automation cost</a:t>
            </a:r>
            <a:r>
              <a:rPr lang="en" sz="1000">
                <a:solidFill>
                  <a:schemeClr val="dk1"/>
                </a:solidFill>
              </a:rPr>
              <a:t>:</a:t>
            </a:r>
            <a:br>
              <a:rPr lang="en" sz="1000">
                <a:solidFill>
                  <a:schemeClr val="dk1"/>
                </a:solidFill>
              </a:rPr>
            </a:br>
            <a:r>
              <a:rPr lang="en" sz="1000">
                <a:solidFill>
                  <a:schemeClr val="dk1"/>
                </a:solidFill>
              </a:rPr>
              <a:t>Cost = 374 hours/month × 15 testers ×$50/hour=$24,933.33/month</a:t>
            </a:r>
            <a:endParaRPr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en" sz="1000">
                <a:solidFill>
                  <a:schemeClr val="dk1"/>
                </a:solidFill>
              </a:rPr>
              <a:t>Post-automation cost</a:t>
            </a:r>
            <a:r>
              <a:rPr lang="en" sz="1000">
                <a:solidFill>
                  <a:schemeClr val="dk1"/>
                </a:solidFill>
              </a:rPr>
              <a:t>:</a:t>
            </a:r>
            <a:br>
              <a:rPr lang="en" sz="1000">
                <a:solidFill>
                  <a:schemeClr val="dk1"/>
                </a:solidFill>
              </a:rPr>
            </a:br>
            <a:r>
              <a:rPr lang="en" sz="1000">
                <a:solidFill>
                  <a:schemeClr val="dk1"/>
                </a:solidFill>
              </a:rPr>
              <a:t>Cost =134 hours/month × (6 × $ 50 + 2 × $ 75 ) = $8,950/month</a:t>
            </a:r>
            <a:endParaRPr sz="1000">
              <a:solidFill>
                <a:schemeClr val="dk1"/>
              </a:solidFill>
            </a:endParaRPr>
          </a:p>
          <a:p>
            <a:pPr indent="-292100" lvl="0" marL="457200" rtl="0" algn="l">
              <a:lnSpc>
                <a:spcPct val="115000"/>
              </a:lnSpc>
              <a:spcBef>
                <a:spcPts val="1200"/>
              </a:spcBef>
              <a:spcAft>
                <a:spcPts val="0"/>
              </a:spcAft>
              <a:buClr>
                <a:schemeClr val="dk1"/>
              </a:buClr>
              <a:buSzPts val="1000"/>
              <a:buAutoNum type="arabicPeriod"/>
            </a:pPr>
            <a:r>
              <a:rPr b="1" lang="en" sz="1000">
                <a:solidFill>
                  <a:schemeClr val="dk1"/>
                </a:solidFill>
              </a:rPr>
              <a:t>Monthly Financial Benefit</a:t>
            </a:r>
            <a:r>
              <a:rPr lang="en" sz="1000">
                <a:solidFill>
                  <a:schemeClr val="dk1"/>
                </a:solidFill>
              </a:rPr>
              <a:t>:</a:t>
            </a:r>
            <a:br>
              <a:rPr lang="en" sz="1000">
                <a:solidFill>
                  <a:schemeClr val="dk1"/>
                </a:solidFill>
              </a:rPr>
            </a:br>
            <a:r>
              <a:rPr lang="en" sz="1000">
                <a:solidFill>
                  <a:schemeClr val="dk1"/>
                </a:solidFill>
              </a:rPr>
              <a:t>Financial Benefit =$24,933.33 − $8,950 = $15,983.33/month</a:t>
            </a:r>
            <a:endParaRPr sz="1000">
              <a:solidFill>
                <a:schemeClr val="dk1"/>
              </a:solidFill>
            </a:endParaRPr>
          </a:p>
          <a:p>
            <a:pPr indent="-292100" lvl="0" marL="457200" rtl="0" algn="l">
              <a:lnSpc>
                <a:spcPct val="115000"/>
              </a:lnSpc>
              <a:spcBef>
                <a:spcPts val="1200"/>
              </a:spcBef>
              <a:spcAft>
                <a:spcPts val="1200"/>
              </a:spcAft>
              <a:buClr>
                <a:schemeClr val="dk1"/>
              </a:buClr>
              <a:buSzPts val="1000"/>
              <a:buAutoNum type="arabicPeriod"/>
            </a:pPr>
            <a:r>
              <a:rPr b="1" lang="en" sz="1000">
                <a:solidFill>
                  <a:schemeClr val="dk1"/>
                </a:solidFill>
              </a:rPr>
              <a:t>Financial</a:t>
            </a:r>
            <a:r>
              <a:rPr b="1" lang="en" sz="1000">
                <a:solidFill>
                  <a:schemeClr val="dk1"/>
                </a:solidFill>
              </a:rPr>
              <a:t> Benefit over 6 months</a:t>
            </a:r>
            <a:r>
              <a:rPr lang="en" sz="1000">
                <a:solidFill>
                  <a:schemeClr val="dk1"/>
                </a:solidFill>
              </a:rPr>
              <a:t>:</a:t>
            </a:r>
            <a:br>
              <a:rPr lang="en" sz="1000">
                <a:solidFill>
                  <a:schemeClr val="dk1"/>
                </a:solidFill>
              </a:rPr>
            </a:br>
            <a:r>
              <a:rPr lang="en" sz="1000">
                <a:solidFill>
                  <a:schemeClr val="dk1"/>
                </a:solidFill>
              </a:rPr>
              <a:t>Financial Benefit (6 months)=$15,983.33×6=$95,900</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72f37c833c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72f37c833c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7311b8c4d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7311b8c4d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730f0243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730f0243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72f7f3fb3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72f7f3fb3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72f37c833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72f37c833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72f37c833c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272f37c833c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72f37c833c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272f37c833c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72f37c833c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272f37c833c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72f37c833c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72f37c833c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72f37c833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72f37c833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72f37c833c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72f37c833c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d11c505598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2d11c505598_0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 minutes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72f37c833c_2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72f37c833c_2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72f37c833c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72f37c833c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72f7f3fb3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272f7f3fb3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72f7f3f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272f7f3f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Zhen 1 minute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d1663a956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2d1663a956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d1c89e349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2d1c89e349e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d11c5055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2d11c50559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90 seconds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72"/>
          <p:cNvSpPr txBox="1"/>
          <p:nvPr>
            <p:ph type="ctrTitle"/>
          </p:nvPr>
        </p:nvSpPr>
        <p:spPr>
          <a:xfrm>
            <a:off x="911150" y="1424638"/>
            <a:ext cx="5637300" cy="17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72"/>
          <p:cNvSpPr txBox="1"/>
          <p:nvPr>
            <p:ph idx="1" type="subTitle"/>
          </p:nvPr>
        </p:nvSpPr>
        <p:spPr>
          <a:xfrm>
            <a:off x="911150" y="3243063"/>
            <a:ext cx="4528800" cy="4758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72"/>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6" name="Shape 606"/>
        <p:cNvGrpSpPr/>
        <p:nvPr/>
      </p:nvGrpSpPr>
      <p:grpSpPr>
        <a:xfrm>
          <a:off x="0" y="0"/>
          <a:ext cx="0" cy="0"/>
          <a:chOff x="0" y="0"/>
          <a:chExt cx="0" cy="0"/>
        </a:xfrm>
      </p:grpSpPr>
      <p:sp>
        <p:nvSpPr>
          <p:cNvPr id="607" name="Google Shape;607;g27311b8c4d4_0_2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8" name="Google Shape;608;g27311b8c4d4_0_211"/>
          <p:cNvSpPr txBox="1"/>
          <p:nvPr>
            <p:ph idx="1" type="body"/>
          </p:nvPr>
        </p:nvSpPr>
        <p:spPr>
          <a:xfrm>
            <a:off x="720000" y="1215750"/>
            <a:ext cx="7704000" cy="316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sz="1400"/>
            </a:lvl1pPr>
            <a:lvl2pPr indent="-304800" lvl="1" marL="914400" rtl="0">
              <a:lnSpc>
                <a:spcPct val="100000"/>
              </a:lnSpc>
              <a:spcBef>
                <a:spcPts val="10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609" name="Google Shape;609;g27311b8c4d4_0_211"/>
          <p:cNvPicPr preferRelativeResize="0"/>
          <p:nvPr/>
        </p:nvPicPr>
        <p:blipFill rotWithShape="1">
          <a:blip r:embed="rId2">
            <a:alphaModFix/>
          </a:blip>
          <a:srcRect b="0" l="39171" r="5368" t="0"/>
          <a:stretch/>
        </p:blipFill>
        <p:spPr>
          <a:xfrm>
            <a:off x="7719024" y="0"/>
            <a:ext cx="3005225" cy="5143499"/>
          </a:xfrm>
          <a:prstGeom prst="rect">
            <a:avLst/>
          </a:prstGeom>
          <a:noFill/>
          <a:ln>
            <a:noFill/>
          </a:ln>
        </p:spPr>
      </p:pic>
      <p:sp>
        <p:nvSpPr>
          <p:cNvPr id="610" name="Google Shape;610;g27311b8c4d4_0_211"/>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1" name="Shape 611"/>
        <p:cNvGrpSpPr/>
        <p:nvPr/>
      </p:nvGrpSpPr>
      <p:grpSpPr>
        <a:xfrm>
          <a:off x="0" y="0"/>
          <a:ext cx="0" cy="0"/>
          <a:chOff x="0" y="0"/>
          <a:chExt cx="0" cy="0"/>
        </a:xfrm>
      </p:grpSpPr>
      <p:sp>
        <p:nvSpPr>
          <p:cNvPr id="612" name="Google Shape;612;g27311b8c4d4_0_2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3" name="Google Shape;613;g27311b8c4d4_0_216"/>
          <p:cNvSpPr txBox="1"/>
          <p:nvPr>
            <p:ph idx="1" type="subTitle"/>
          </p:nvPr>
        </p:nvSpPr>
        <p:spPr>
          <a:xfrm>
            <a:off x="5055284"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4" name="Google Shape;614;g27311b8c4d4_0_216"/>
          <p:cNvSpPr txBox="1"/>
          <p:nvPr>
            <p:ph idx="2" type="subTitle"/>
          </p:nvPr>
        </p:nvSpPr>
        <p:spPr>
          <a:xfrm>
            <a:off x="1583300"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5" name="Google Shape;615;g27311b8c4d4_0_216"/>
          <p:cNvSpPr txBox="1"/>
          <p:nvPr>
            <p:ph idx="3" type="subTitle"/>
          </p:nvPr>
        </p:nvSpPr>
        <p:spPr>
          <a:xfrm>
            <a:off x="50552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6" name="Google Shape;616;g27311b8c4d4_0_216"/>
          <p:cNvSpPr txBox="1"/>
          <p:nvPr>
            <p:ph idx="4" type="subTitle"/>
          </p:nvPr>
        </p:nvSpPr>
        <p:spPr>
          <a:xfrm>
            <a:off x="15830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17" name="Google Shape;617;g27311b8c4d4_0_216"/>
          <p:cNvPicPr preferRelativeResize="0"/>
          <p:nvPr/>
        </p:nvPicPr>
        <p:blipFill rotWithShape="1">
          <a:blip r:embed="rId2">
            <a:alphaModFix/>
          </a:blip>
          <a:srcRect b="45416" l="0" r="0" t="10127"/>
          <a:stretch/>
        </p:blipFill>
        <p:spPr>
          <a:xfrm flipH="1" rot="10800000">
            <a:off x="0" y="3834476"/>
            <a:ext cx="9144003" cy="1900699"/>
          </a:xfrm>
          <a:prstGeom prst="rect">
            <a:avLst/>
          </a:prstGeom>
          <a:noFill/>
          <a:ln>
            <a:noFill/>
          </a:ln>
        </p:spPr>
      </p:pic>
      <p:sp>
        <p:nvSpPr>
          <p:cNvPr id="618" name="Google Shape;618;g27311b8c4d4_0_216"/>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9" name="Shape 619"/>
        <p:cNvGrpSpPr/>
        <p:nvPr/>
      </p:nvGrpSpPr>
      <p:grpSpPr>
        <a:xfrm>
          <a:off x="0" y="0"/>
          <a:ext cx="0" cy="0"/>
          <a:chOff x="0" y="0"/>
          <a:chExt cx="0" cy="0"/>
        </a:xfrm>
      </p:grpSpPr>
      <p:sp>
        <p:nvSpPr>
          <p:cNvPr id="620" name="Google Shape;620;g27311b8c4d4_0_2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621" name="Google Shape;621;g27311b8c4d4_0_224"/>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622" name="Google Shape;622;g27311b8c4d4_0_224"/>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3" name="Shape 623"/>
        <p:cNvGrpSpPr/>
        <p:nvPr/>
      </p:nvGrpSpPr>
      <p:grpSpPr>
        <a:xfrm>
          <a:off x="0" y="0"/>
          <a:ext cx="0" cy="0"/>
          <a:chOff x="0" y="0"/>
          <a:chExt cx="0" cy="0"/>
        </a:xfrm>
      </p:grpSpPr>
      <p:sp>
        <p:nvSpPr>
          <p:cNvPr id="624" name="Google Shape;624;g27311b8c4d4_0_22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5" name="Google Shape;625;g27311b8c4d4_0_228"/>
          <p:cNvSpPr txBox="1"/>
          <p:nvPr>
            <p:ph idx="1" type="subTitle"/>
          </p:nvPr>
        </p:nvSpPr>
        <p:spPr>
          <a:xfrm>
            <a:off x="720000" y="1700300"/>
            <a:ext cx="4294800" cy="1910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626" name="Google Shape;626;g27311b8c4d4_0_228"/>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7" name="Shape 627"/>
        <p:cNvGrpSpPr/>
        <p:nvPr/>
      </p:nvGrpSpPr>
      <p:grpSpPr>
        <a:xfrm>
          <a:off x="0" y="0"/>
          <a:ext cx="0" cy="0"/>
          <a:chOff x="0" y="0"/>
          <a:chExt cx="0" cy="0"/>
        </a:xfrm>
      </p:grpSpPr>
      <p:sp>
        <p:nvSpPr>
          <p:cNvPr id="628" name="Google Shape;628;g27311b8c4d4_0_232"/>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29" name="Google Shape;629;g27311b8c4d4_0_232"/>
          <p:cNvPicPr preferRelativeResize="0"/>
          <p:nvPr/>
        </p:nvPicPr>
        <p:blipFill rotWithShape="1">
          <a:blip r:embed="rId2">
            <a:alphaModFix/>
          </a:blip>
          <a:srcRect b="0" l="39171" r="5368" t="0"/>
          <a:stretch/>
        </p:blipFill>
        <p:spPr>
          <a:xfrm flipH="1" rot="10800000">
            <a:off x="7670188" y="0"/>
            <a:ext cx="3005225" cy="5143499"/>
          </a:xfrm>
          <a:prstGeom prst="rect">
            <a:avLst/>
          </a:prstGeom>
          <a:noFill/>
          <a:ln>
            <a:noFill/>
          </a:ln>
        </p:spPr>
      </p:pic>
      <p:pic>
        <p:nvPicPr>
          <p:cNvPr id="630" name="Google Shape;630;g27311b8c4d4_0_232"/>
          <p:cNvPicPr preferRelativeResize="0"/>
          <p:nvPr/>
        </p:nvPicPr>
        <p:blipFill rotWithShape="1">
          <a:blip r:embed="rId2">
            <a:alphaModFix/>
          </a:blip>
          <a:srcRect b="0" l="39171" r="5368" t="0"/>
          <a:stretch/>
        </p:blipFill>
        <p:spPr>
          <a:xfrm flipH="1">
            <a:off x="-1531412" y="0"/>
            <a:ext cx="3005225" cy="5143499"/>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1" name="Shape 631"/>
        <p:cNvGrpSpPr/>
        <p:nvPr/>
      </p:nvGrpSpPr>
      <p:grpSpPr>
        <a:xfrm>
          <a:off x="0" y="0"/>
          <a:ext cx="0" cy="0"/>
          <a:chOff x="0" y="0"/>
          <a:chExt cx="0" cy="0"/>
        </a:xfrm>
      </p:grpSpPr>
      <p:sp>
        <p:nvSpPr>
          <p:cNvPr id="632" name="Google Shape;632;g27311b8c4d4_0_236"/>
          <p:cNvSpPr txBox="1"/>
          <p:nvPr>
            <p:ph type="title"/>
          </p:nvPr>
        </p:nvSpPr>
        <p:spPr>
          <a:xfrm>
            <a:off x="2135550" y="1208313"/>
            <a:ext cx="4872900" cy="16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01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33" name="Google Shape;633;g27311b8c4d4_0_236"/>
          <p:cNvSpPr txBox="1"/>
          <p:nvPr>
            <p:ph idx="1" type="subTitle"/>
          </p:nvPr>
        </p:nvSpPr>
        <p:spPr>
          <a:xfrm>
            <a:off x="2135550" y="3264088"/>
            <a:ext cx="4872900" cy="6711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4" name="Shape 634"/>
        <p:cNvGrpSpPr/>
        <p:nvPr/>
      </p:nvGrpSpPr>
      <p:grpSpPr>
        <a:xfrm>
          <a:off x="0" y="0"/>
          <a:ext cx="0" cy="0"/>
          <a:chOff x="0" y="0"/>
          <a:chExt cx="0" cy="0"/>
        </a:xfrm>
      </p:grpSpPr>
      <p:sp>
        <p:nvSpPr>
          <p:cNvPr id="635" name="Google Shape;635;g27311b8c4d4_0_239"/>
          <p:cNvSpPr/>
          <p:nvPr>
            <p:ph idx="2" type="pic"/>
          </p:nvPr>
        </p:nvSpPr>
        <p:spPr>
          <a:xfrm>
            <a:off x="0" y="0"/>
            <a:ext cx="9144000" cy="5143500"/>
          </a:xfrm>
          <a:prstGeom prst="rect">
            <a:avLst/>
          </a:prstGeom>
          <a:noFill/>
          <a:ln>
            <a:noFill/>
          </a:ln>
        </p:spPr>
      </p:sp>
      <p:sp>
        <p:nvSpPr>
          <p:cNvPr id="636" name="Google Shape;636;g27311b8c4d4_0_239"/>
          <p:cNvSpPr txBox="1"/>
          <p:nvPr>
            <p:ph type="title"/>
          </p:nvPr>
        </p:nvSpPr>
        <p:spPr>
          <a:xfrm>
            <a:off x="720000" y="4014450"/>
            <a:ext cx="7704000" cy="572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7" name="Shape 637"/>
        <p:cNvGrpSpPr/>
        <p:nvPr/>
      </p:nvGrpSpPr>
      <p:grpSpPr>
        <a:xfrm>
          <a:off x="0" y="0"/>
          <a:ext cx="0" cy="0"/>
          <a:chOff x="0" y="0"/>
          <a:chExt cx="0" cy="0"/>
        </a:xfrm>
      </p:grpSpPr>
      <p:sp>
        <p:nvSpPr>
          <p:cNvPr id="638" name="Google Shape;638;g27311b8c4d4_0_242"/>
          <p:cNvSpPr txBox="1"/>
          <p:nvPr>
            <p:ph hasCustomPrompt="1" type="title"/>
          </p:nvPr>
        </p:nvSpPr>
        <p:spPr>
          <a:xfrm>
            <a:off x="1284000" y="1291175"/>
            <a:ext cx="6576000" cy="148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2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39" name="Google Shape;639;g27311b8c4d4_0_242"/>
          <p:cNvSpPr txBox="1"/>
          <p:nvPr>
            <p:ph idx="1" type="subTitle"/>
          </p:nvPr>
        </p:nvSpPr>
        <p:spPr>
          <a:xfrm>
            <a:off x="1763275" y="3132575"/>
            <a:ext cx="5617500" cy="497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40" name="Shape 640"/>
        <p:cNvGrpSpPr/>
        <p:nvPr/>
      </p:nvGrpSpPr>
      <p:grpSpPr>
        <a:xfrm>
          <a:off x="0" y="0"/>
          <a:ext cx="0" cy="0"/>
          <a:chOff x="0" y="0"/>
          <a:chExt cx="0" cy="0"/>
        </a:xfrm>
      </p:grpSpPr>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41" name="Shape 641"/>
        <p:cNvGrpSpPr/>
        <p:nvPr/>
      </p:nvGrpSpPr>
      <p:grpSpPr>
        <a:xfrm>
          <a:off x="0" y="0"/>
          <a:ext cx="0" cy="0"/>
          <a:chOff x="0" y="0"/>
          <a:chExt cx="0" cy="0"/>
        </a:xfrm>
      </p:grpSpPr>
      <p:sp>
        <p:nvSpPr>
          <p:cNvPr id="642" name="Google Shape;642;g27311b8c4d4_0_2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3" name="Google Shape;643;g27311b8c4d4_0_246"/>
          <p:cNvSpPr txBox="1"/>
          <p:nvPr>
            <p:ph hasCustomPrompt="1" idx="2" type="title"/>
          </p:nvPr>
        </p:nvSpPr>
        <p:spPr>
          <a:xfrm>
            <a:off x="83545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4" name="Google Shape;644;g27311b8c4d4_0_246"/>
          <p:cNvSpPr txBox="1"/>
          <p:nvPr>
            <p:ph hasCustomPrompt="1" idx="3" type="title"/>
          </p:nvPr>
        </p:nvSpPr>
        <p:spPr>
          <a:xfrm>
            <a:off x="83545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5" name="Google Shape;645;g27311b8c4d4_0_246"/>
          <p:cNvSpPr txBox="1"/>
          <p:nvPr>
            <p:ph hasCustomPrompt="1" idx="4" type="title"/>
          </p:nvPr>
        </p:nvSpPr>
        <p:spPr>
          <a:xfrm>
            <a:off x="3534721"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6" name="Google Shape;646;g27311b8c4d4_0_246"/>
          <p:cNvSpPr txBox="1"/>
          <p:nvPr>
            <p:ph hasCustomPrompt="1" idx="5" type="title"/>
          </p:nvPr>
        </p:nvSpPr>
        <p:spPr>
          <a:xfrm>
            <a:off x="3534721"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7" name="Google Shape;647;g27311b8c4d4_0_246"/>
          <p:cNvSpPr txBox="1"/>
          <p:nvPr>
            <p:ph hasCustomPrompt="1" idx="6" type="title"/>
          </p:nvPr>
        </p:nvSpPr>
        <p:spPr>
          <a:xfrm>
            <a:off x="623400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8" name="Google Shape;648;g27311b8c4d4_0_246"/>
          <p:cNvSpPr txBox="1"/>
          <p:nvPr>
            <p:ph hasCustomPrompt="1" idx="7" type="title"/>
          </p:nvPr>
        </p:nvSpPr>
        <p:spPr>
          <a:xfrm>
            <a:off x="623400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9" name="Google Shape;649;g27311b8c4d4_0_246"/>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0" name="Google Shape;650;g27311b8c4d4_0_246"/>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1" name="Google Shape;651;g27311b8c4d4_0_246"/>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2" name="Google Shape;652;g27311b8c4d4_0_246"/>
          <p:cNvSpPr txBox="1"/>
          <p:nvPr>
            <p:ph idx="13" type="subTitle"/>
          </p:nvPr>
        </p:nvSpPr>
        <p:spPr>
          <a:xfrm>
            <a:off x="720000"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3" name="Google Shape;653;g27311b8c4d4_0_246"/>
          <p:cNvSpPr txBox="1"/>
          <p:nvPr>
            <p:ph idx="14" type="subTitle"/>
          </p:nvPr>
        </p:nvSpPr>
        <p:spPr>
          <a:xfrm>
            <a:off x="3419271"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4" name="Google Shape;654;g27311b8c4d4_0_246"/>
          <p:cNvSpPr txBox="1"/>
          <p:nvPr>
            <p:ph idx="15" type="subTitle"/>
          </p:nvPr>
        </p:nvSpPr>
        <p:spPr>
          <a:xfrm>
            <a:off x="6118549"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55" name="Google Shape;655;g27311b8c4d4_0_246"/>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656" name="Google Shape;656;g27311b8c4d4_0_246"/>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2" name="Shape 62"/>
        <p:cNvGrpSpPr/>
        <p:nvPr/>
      </p:nvGrpSpPr>
      <p:grpSpPr>
        <a:xfrm>
          <a:off x="0" y="0"/>
          <a:ext cx="0" cy="0"/>
          <a:chOff x="0" y="0"/>
          <a:chExt cx="0" cy="0"/>
        </a:xfrm>
      </p:grpSpPr>
      <p:sp>
        <p:nvSpPr>
          <p:cNvPr id="63" name="Google Shape;63;p7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 name="Google Shape;64;p73"/>
          <p:cNvSpPr txBox="1"/>
          <p:nvPr>
            <p:ph idx="2" type="title"/>
          </p:nvPr>
        </p:nvSpPr>
        <p:spPr>
          <a:xfrm>
            <a:off x="83545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5" name="Google Shape;65;p73"/>
          <p:cNvSpPr txBox="1"/>
          <p:nvPr>
            <p:ph idx="3" type="title"/>
          </p:nvPr>
        </p:nvSpPr>
        <p:spPr>
          <a:xfrm>
            <a:off x="83545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 name="Google Shape;66;p73"/>
          <p:cNvSpPr txBox="1"/>
          <p:nvPr>
            <p:ph idx="4" type="title"/>
          </p:nvPr>
        </p:nvSpPr>
        <p:spPr>
          <a:xfrm>
            <a:off x="3534721"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73"/>
          <p:cNvSpPr txBox="1"/>
          <p:nvPr>
            <p:ph idx="5" type="title"/>
          </p:nvPr>
        </p:nvSpPr>
        <p:spPr>
          <a:xfrm>
            <a:off x="3534721"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73"/>
          <p:cNvSpPr txBox="1"/>
          <p:nvPr>
            <p:ph idx="6" type="title"/>
          </p:nvPr>
        </p:nvSpPr>
        <p:spPr>
          <a:xfrm>
            <a:off x="623400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73"/>
          <p:cNvSpPr txBox="1"/>
          <p:nvPr>
            <p:ph idx="7" type="title"/>
          </p:nvPr>
        </p:nvSpPr>
        <p:spPr>
          <a:xfrm>
            <a:off x="623400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73"/>
          <p:cNvSpPr txBox="1"/>
          <p:nvPr>
            <p:ph idx="1" type="subTitle"/>
          </p:nvPr>
        </p:nvSpPr>
        <p:spPr>
          <a:xfrm>
            <a:off x="720000"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73"/>
          <p:cNvSpPr txBox="1"/>
          <p:nvPr>
            <p:ph idx="8" type="subTitle"/>
          </p:nvPr>
        </p:nvSpPr>
        <p:spPr>
          <a:xfrm>
            <a:off x="3419271"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73"/>
          <p:cNvSpPr txBox="1"/>
          <p:nvPr>
            <p:ph idx="9" type="subTitle"/>
          </p:nvPr>
        </p:nvSpPr>
        <p:spPr>
          <a:xfrm>
            <a:off x="6118549"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73"/>
          <p:cNvSpPr txBox="1"/>
          <p:nvPr>
            <p:ph idx="13" type="subTitle"/>
          </p:nvPr>
        </p:nvSpPr>
        <p:spPr>
          <a:xfrm>
            <a:off x="720000"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4" name="Google Shape;74;p73"/>
          <p:cNvSpPr txBox="1"/>
          <p:nvPr>
            <p:ph idx="14" type="subTitle"/>
          </p:nvPr>
        </p:nvSpPr>
        <p:spPr>
          <a:xfrm>
            <a:off x="3419271"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73"/>
          <p:cNvSpPr txBox="1"/>
          <p:nvPr>
            <p:ph idx="15" type="subTitle"/>
          </p:nvPr>
        </p:nvSpPr>
        <p:spPr>
          <a:xfrm>
            <a:off x="6118549"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76" name="Google Shape;76;p73"/>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77" name="Google Shape;77;p73"/>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57" name="Shape 657"/>
        <p:cNvGrpSpPr/>
        <p:nvPr/>
      </p:nvGrpSpPr>
      <p:grpSpPr>
        <a:xfrm>
          <a:off x="0" y="0"/>
          <a:ext cx="0" cy="0"/>
          <a:chOff x="0" y="0"/>
          <a:chExt cx="0" cy="0"/>
        </a:xfrm>
      </p:grpSpPr>
      <p:sp>
        <p:nvSpPr>
          <p:cNvPr id="658" name="Google Shape;658;g27311b8c4d4_0_262"/>
          <p:cNvSpPr txBox="1"/>
          <p:nvPr>
            <p:ph type="title"/>
          </p:nvPr>
        </p:nvSpPr>
        <p:spPr>
          <a:xfrm>
            <a:off x="698500" y="3151600"/>
            <a:ext cx="4974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9" name="Google Shape;659;g27311b8c4d4_0_262"/>
          <p:cNvSpPr txBox="1"/>
          <p:nvPr>
            <p:ph idx="1" type="subTitle"/>
          </p:nvPr>
        </p:nvSpPr>
        <p:spPr>
          <a:xfrm>
            <a:off x="698500" y="1330113"/>
            <a:ext cx="4974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660" name="Shape 660"/>
        <p:cNvGrpSpPr/>
        <p:nvPr/>
      </p:nvGrpSpPr>
      <p:grpSpPr>
        <a:xfrm>
          <a:off x="0" y="0"/>
          <a:ext cx="0" cy="0"/>
          <a:chOff x="0" y="0"/>
          <a:chExt cx="0" cy="0"/>
        </a:xfrm>
      </p:grpSpPr>
      <p:sp>
        <p:nvSpPr>
          <p:cNvPr id="661" name="Google Shape;661;g27311b8c4d4_0_265"/>
          <p:cNvSpPr txBox="1"/>
          <p:nvPr>
            <p:ph type="title"/>
          </p:nvPr>
        </p:nvSpPr>
        <p:spPr>
          <a:xfrm>
            <a:off x="2376250" y="2092425"/>
            <a:ext cx="4391400" cy="151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2" name="Google Shape;662;g27311b8c4d4_0_265"/>
          <p:cNvSpPr txBox="1"/>
          <p:nvPr>
            <p:ph hasCustomPrompt="1" idx="2" type="title"/>
          </p:nvPr>
        </p:nvSpPr>
        <p:spPr>
          <a:xfrm>
            <a:off x="3790850" y="10387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3" name="Google Shape;663;g27311b8c4d4_0_265"/>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664" name="Shape 664"/>
        <p:cNvGrpSpPr/>
        <p:nvPr/>
      </p:nvGrpSpPr>
      <p:grpSpPr>
        <a:xfrm>
          <a:off x="0" y="0"/>
          <a:ext cx="0" cy="0"/>
          <a:chOff x="0" y="0"/>
          <a:chExt cx="0" cy="0"/>
        </a:xfrm>
      </p:grpSpPr>
      <p:sp>
        <p:nvSpPr>
          <p:cNvPr id="665" name="Google Shape;665;g27311b8c4d4_0_269"/>
          <p:cNvSpPr txBox="1"/>
          <p:nvPr>
            <p:ph type="title"/>
          </p:nvPr>
        </p:nvSpPr>
        <p:spPr>
          <a:xfrm>
            <a:off x="972050" y="2338425"/>
            <a:ext cx="4535700" cy="15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6" name="Google Shape;666;g27311b8c4d4_0_269"/>
          <p:cNvSpPr txBox="1"/>
          <p:nvPr>
            <p:ph hasCustomPrompt="1" idx="2" type="title"/>
          </p:nvPr>
        </p:nvSpPr>
        <p:spPr>
          <a:xfrm>
            <a:off x="41893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7" name="Shape 667"/>
        <p:cNvGrpSpPr/>
        <p:nvPr/>
      </p:nvGrpSpPr>
      <p:grpSpPr>
        <a:xfrm>
          <a:off x="0" y="0"/>
          <a:ext cx="0" cy="0"/>
          <a:chOff x="0" y="0"/>
          <a:chExt cx="0" cy="0"/>
        </a:xfrm>
      </p:grpSpPr>
      <p:sp>
        <p:nvSpPr>
          <p:cNvPr id="668" name="Google Shape;668;g27311b8c4d4_0_272"/>
          <p:cNvSpPr txBox="1"/>
          <p:nvPr>
            <p:ph type="title"/>
          </p:nvPr>
        </p:nvSpPr>
        <p:spPr>
          <a:xfrm>
            <a:off x="720000" y="1265675"/>
            <a:ext cx="39297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9" name="Google Shape;669;g27311b8c4d4_0_272"/>
          <p:cNvSpPr txBox="1"/>
          <p:nvPr>
            <p:ph idx="1" type="subTitle"/>
          </p:nvPr>
        </p:nvSpPr>
        <p:spPr>
          <a:xfrm>
            <a:off x="720000" y="2914825"/>
            <a:ext cx="3929700" cy="96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0" name="Google Shape;670;g27311b8c4d4_0_272"/>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71" name="Shape 671"/>
        <p:cNvGrpSpPr/>
        <p:nvPr/>
      </p:nvGrpSpPr>
      <p:grpSpPr>
        <a:xfrm>
          <a:off x="0" y="0"/>
          <a:ext cx="0" cy="0"/>
          <a:chOff x="0" y="0"/>
          <a:chExt cx="0" cy="0"/>
        </a:xfrm>
      </p:grpSpPr>
      <p:sp>
        <p:nvSpPr>
          <p:cNvPr id="672" name="Google Shape;672;g27311b8c4d4_0_276"/>
          <p:cNvSpPr txBox="1"/>
          <p:nvPr>
            <p:ph type="title"/>
          </p:nvPr>
        </p:nvSpPr>
        <p:spPr>
          <a:xfrm>
            <a:off x="872400" y="1637550"/>
            <a:ext cx="29283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3" name="Google Shape;673;g27311b8c4d4_0_276"/>
          <p:cNvSpPr txBox="1"/>
          <p:nvPr>
            <p:ph idx="1" type="subTitle"/>
          </p:nvPr>
        </p:nvSpPr>
        <p:spPr>
          <a:xfrm>
            <a:off x="872400" y="2700750"/>
            <a:ext cx="29283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674" name="Google Shape;674;g27311b8c4d4_0_276"/>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675" name="Google Shape;675;g27311b8c4d4_0_276"/>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76" name="Shape 676"/>
        <p:cNvGrpSpPr/>
        <p:nvPr/>
      </p:nvGrpSpPr>
      <p:grpSpPr>
        <a:xfrm>
          <a:off x="0" y="0"/>
          <a:ext cx="0" cy="0"/>
          <a:chOff x="0" y="0"/>
          <a:chExt cx="0" cy="0"/>
        </a:xfrm>
      </p:grpSpPr>
      <p:sp>
        <p:nvSpPr>
          <p:cNvPr id="677" name="Google Shape;677;g27311b8c4d4_0_281"/>
          <p:cNvSpPr txBox="1"/>
          <p:nvPr>
            <p:ph type="title"/>
          </p:nvPr>
        </p:nvSpPr>
        <p:spPr>
          <a:xfrm>
            <a:off x="4989600" y="1501200"/>
            <a:ext cx="29166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8" name="Google Shape;678;g27311b8c4d4_0_281"/>
          <p:cNvSpPr txBox="1"/>
          <p:nvPr>
            <p:ph idx="1" type="subTitle"/>
          </p:nvPr>
        </p:nvSpPr>
        <p:spPr>
          <a:xfrm>
            <a:off x="4989750" y="2562000"/>
            <a:ext cx="29166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679" name="Google Shape;679;g27311b8c4d4_0_281"/>
          <p:cNvPicPr preferRelativeResize="0"/>
          <p:nvPr/>
        </p:nvPicPr>
        <p:blipFill rotWithShape="1">
          <a:blip r:embed="rId2">
            <a:alphaModFix/>
          </a:blip>
          <a:srcRect b="0" l="39171" r="5368" t="0"/>
          <a:stretch/>
        </p:blipFill>
        <p:spPr>
          <a:xfrm flipH="1">
            <a:off x="-19251" y="0"/>
            <a:ext cx="3005225" cy="5143499"/>
          </a:xfrm>
          <a:prstGeom prst="rect">
            <a:avLst/>
          </a:prstGeom>
          <a:noFill/>
          <a:ln>
            <a:noFill/>
          </a:ln>
        </p:spPr>
      </p:pic>
      <p:sp>
        <p:nvSpPr>
          <p:cNvPr id="680" name="Google Shape;680;g27311b8c4d4_0_281"/>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681" name="Shape 681"/>
        <p:cNvGrpSpPr/>
        <p:nvPr/>
      </p:nvGrpSpPr>
      <p:grpSpPr>
        <a:xfrm>
          <a:off x="0" y="0"/>
          <a:ext cx="0" cy="0"/>
          <a:chOff x="0" y="0"/>
          <a:chExt cx="0" cy="0"/>
        </a:xfrm>
      </p:grpSpPr>
      <p:sp>
        <p:nvSpPr>
          <p:cNvPr id="682" name="Google Shape;682;g27311b8c4d4_0_286"/>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3" name="Google Shape;683;g27311b8c4d4_0_286"/>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4" name="Google Shape;684;g27311b8c4d4_0_286"/>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 name="Google Shape;685;g27311b8c4d4_0_286"/>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686" name="Google Shape;686;g27311b8c4d4_0_286"/>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87" name="Shape 687"/>
        <p:cNvGrpSpPr/>
        <p:nvPr/>
      </p:nvGrpSpPr>
      <p:grpSpPr>
        <a:xfrm>
          <a:off x="0" y="0"/>
          <a:ext cx="0" cy="0"/>
          <a:chOff x="0" y="0"/>
          <a:chExt cx="0" cy="0"/>
        </a:xfrm>
      </p:grpSpPr>
      <p:sp>
        <p:nvSpPr>
          <p:cNvPr id="688" name="Google Shape;688;g27311b8c4d4_0_2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689" name="Google Shape;689;g27311b8c4d4_0_292"/>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690" name="Google Shape;690;g27311b8c4d4_0_292"/>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91" name="Shape 691"/>
        <p:cNvGrpSpPr/>
        <p:nvPr/>
      </p:nvGrpSpPr>
      <p:grpSpPr>
        <a:xfrm>
          <a:off x="0" y="0"/>
          <a:ext cx="0" cy="0"/>
          <a:chOff x="0" y="0"/>
          <a:chExt cx="0" cy="0"/>
        </a:xfrm>
      </p:grpSpPr>
      <p:sp>
        <p:nvSpPr>
          <p:cNvPr id="692" name="Google Shape;692;g27311b8c4d4_0_2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693" name="Google Shape;693;g27311b8c4d4_0_29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694" name="Google Shape;694;g27311b8c4d4_0_296"/>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95" name="Shape 695"/>
        <p:cNvGrpSpPr/>
        <p:nvPr/>
      </p:nvGrpSpPr>
      <p:grpSpPr>
        <a:xfrm>
          <a:off x="0" y="0"/>
          <a:ext cx="0" cy="0"/>
          <a:chOff x="0" y="0"/>
          <a:chExt cx="0" cy="0"/>
        </a:xfrm>
      </p:grpSpPr>
      <p:sp>
        <p:nvSpPr>
          <p:cNvPr id="696" name="Google Shape;696;g27311b8c4d4_0_3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7" name="Google Shape;697;g27311b8c4d4_0_300"/>
          <p:cNvSpPr txBox="1"/>
          <p:nvPr>
            <p:ph idx="1" type="subTitle"/>
          </p:nvPr>
        </p:nvSpPr>
        <p:spPr>
          <a:xfrm>
            <a:off x="5012625"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8" name="Google Shape;698;g27311b8c4d4_0_300"/>
          <p:cNvSpPr txBox="1"/>
          <p:nvPr>
            <p:ph idx="2" type="subTitle"/>
          </p:nvPr>
        </p:nvSpPr>
        <p:spPr>
          <a:xfrm>
            <a:off x="1670450"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9" name="Google Shape;699;g27311b8c4d4_0_300"/>
          <p:cNvSpPr txBox="1"/>
          <p:nvPr>
            <p:ph idx="3" type="subTitle"/>
          </p:nvPr>
        </p:nvSpPr>
        <p:spPr>
          <a:xfrm>
            <a:off x="1670450"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0" name="Google Shape;700;g27311b8c4d4_0_300"/>
          <p:cNvSpPr txBox="1"/>
          <p:nvPr>
            <p:ph idx="4" type="subTitle"/>
          </p:nvPr>
        </p:nvSpPr>
        <p:spPr>
          <a:xfrm>
            <a:off x="5012649"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701" name="Google Shape;701;g27311b8c4d4_0_300"/>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702" name="Google Shape;702;g27311b8c4d4_0_300"/>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8" name="Shape 78"/>
        <p:cNvGrpSpPr/>
        <p:nvPr/>
      </p:nvGrpSpPr>
      <p:grpSpPr>
        <a:xfrm>
          <a:off x="0" y="0"/>
          <a:ext cx="0" cy="0"/>
          <a:chOff x="0" y="0"/>
          <a:chExt cx="0" cy="0"/>
        </a:xfrm>
      </p:grpSpPr>
      <p:sp>
        <p:nvSpPr>
          <p:cNvPr id="79" name="Google Shape;79;p74"/>
          <p:cNvSpPr txBox="1"/>
          <p:nvPr>
            <p:ph type="title"/>
          </p:nvPr>
        </p:nvSpPr>
        <p:spPr>
          <a:xfrm>
            <a:off x="4989600" y="1501200"/>
            <a:ext cx="2916600" cy="106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74"/>
          <p:cNvSpPr txBox="1"/>
          <p:nvPr>
            <p:ph idx="1" type="subTitle"/>
          </p:nvPr>
        </p:nvSpPr>
        <p:spPr>
          <a:xfrm>
            <a:off x="4989750" y="2562000"/>
            <a:ext cx="29166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81" name="Google Shape;81;p74"/>
          <p:cNvPicPr preferRelativeResize="0"/>
          <p:nvPr/>
        </p:nvPicPr>
        <p:blipFill rotWithShape="1">
          <a:blip r:embed="rId2">
            <a:alphaModFix/>
          </a:blip>
          <a:srcRect b="0" l="39171" r="5366" t="0"/>
          <a:stretch/>
        </p:blipFill>
        <p:spPr>
          <a:xfrm flipH="1">
            <a:off x="-19251" y="0"/>
            <a:ext cx="3005225" cy="5143499"/>
          </a:xfrm>
          <a:prstGeom prst="rect">
            <a:avLst/>
          </a:prstGeom>
          <a:noFill/>
          <a:ln>
            <a:noFill/>
          </a:ln>
        </p:spPr>
      </p:pic>
      <p:sp>
        <p:nvSpPr>
          <p:cNvPr id="82" name="Google Shape;82;p74"/>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03" name="Shape 703"/>
        <p:cNvGrpSpPr/>
        <p:nvPr/>
      </p:nvGrpSpPr>
      <p:grpSpPr>
        <a:xfrm>
          <a:off x="0" y="0"/>
          <a:ext cx="0" cy="0"/>
          <a:chOff x="0" y="0"/>
          <a:chExt cx="0" cy="0"/>
        </a:xfrm>
      </p:grpSpPr>
      <p:sp>
        <p:nvSpPr>
          <p:cNvPr id="704" name="Google Shape;704;g27311b8c4d4_0_3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5" name="Google Shape;705;g27311b8c4d4_0_308"/>
          <p:cNvSpPr txBox="1"/>
          <p:nvPr>
            <p:ph idx="1" type="subTitle"/>
          </p:nvPr>
        </p:nvSpPr>
        <p:spPr>
          <a:xfrm>
            <a:off x="4947756"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6" name="Google Shape;706;g27311b8c4d4_0_308"/>
          <p:cNvSpPr txBox="1"/>
          <p:nvPr>
            <p:ph idx="2" type="subTitle"/>
          </p:nvPr>
        </p:nvSpPr>
        <p:spPr>
          <a:xfrm>
            <a:off x="1155450"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707" name="Google Shape;707;g27311b8c4d4_0_30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708" name="Google Shape;708;g27311b8c4d4_0_308"/>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09" name="Shape 709"/>
        <p:cNvGrpSpPr/>
        <p:nvPr/>
      </p:nvGrpSpPr>
      <p:grpSpPr>
        <a:xfrm>
          <a:off x="0" y="0"/>
          <a:ext cx="0" cy="0"/>
          <a:chOff x="0" y="0"/>
          <a:chExt cx="0" cy="0"/>
        </a:xfrm>
      </p:grpSpPr>
      <p:sp>
        <p:nvSpPr>
          <p:cNvPr id="710" name="Google Shape;710;g27311b8c4d4_0_3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g27311b8c4d4_0_314"/>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2" name="Google Shape;712;g27311b8c4d4_0_314"/>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3" name="Google Shape;713;g27311b8c4d4_0_314"/>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4" name="Google Shape;714;g27311b8c4d4_0_314"/>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 name="Google Shape;715;g27311b8c4d4_0_314"/>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6" name="Google Shape;716;g27311b8c4d4_0_314"/>
          <p:cNvSpPr txBox="1"/>
          <p:nvPr>
            <p:ph idx="6" type="subTitle"/>
          </p:nvPr>
        </p:nvSpPr>
        <p:spPr>
          <a:xfrm>
            <a:off x="603107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717" name="Google Shape;717;g27311b8c4d4_0_314"/>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718" name="Google Shape;718;g27311b8c4d4_0_314"/>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19" name="Shape 719"/>
        <p:cNvGrpSpPr/>
        <p:nvPr/>
      </p:nvGrpSpPr>
      <p:grpSpPr>
        <a:xfrm>
          <a:off x="0" y="0"/>
          <a:ext cx="0" cy="0"/>
          <a:chOff x="0" y="0"/>
          <a:chExt cx="0" cy="0"/>
        </a:xfrm>
      </p:grpSpPr>
      <p:sp>
        <p:nvSpPr>
          <p:cNvPr id="720" name="Google Shape;720;g27311b8c4d4_0_3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1" name="Google Shape;721;g27311b8c4d4_0_324"/>
          <p:cNvSpPr txBox="1"/>
          <p:nvPr>
            <p:ph idx="1" type="subTitle"/>
          </p:nvPr>
        </p:nvSpPr>
        <p:spPr>
          <a:xfrm>
            <a:off x="1786624"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2" name="Google Shape;722;g27311b8c4d4_0_324"/>
          <p:cNvSpPr txBox="1"/>
          <p:nvPr>
            <p:ph idx="2" type="subTitle"/>
          </p:nvPr>
        </p:nvSpPr>
        <p:spPr>
          <a:xfrm>
            <a:off x="5613176"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3" name="Google Shape;723;g27311b8c4d4_0_324"/>
          <p:cNvSpPr txBox="1"/>
          <p:nvPr>
            <p:ph idx="3" type="subTitle"/>
          </p:nvPr>
        </p:nvSpPr>
        <p:spPr>
          <a:xfrm>
            <a:off x="1786624"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4" name="Google Shape;724;g27311b8c4d4_0_324"/>
          <p:cNvSpPr txBox="1"/>
          <p:nvPr>
            <p:ph idx="4" type="subTitle"/>
          </p:nvPr>
        </p:nvSpPr>
        <p:spPr>
          <a:xfrm>
            <a:off x="5613176"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25" name="Google Shape;725;g27311b8c4d4_0_324"/>
          <p:cNvSpPr txBox="1"/>
          <p:nvPr>
            <p:ph idx="5" type="subTitle"/>
          </p:nvPr>
        </p:nvSpPr>
        <p:spPr>
          <a:xfrm>
            <a:off x="1786624"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26" name="Google Shape;726;g27311b8c4d4_0_324"/>
          <p:cNvSpPr txBox="1"/>
          <p:nvPr>
            <p:ph idx="6" type="subTitle"/>
          </p:nvPr>
        </p:nvSpPr>
        <p:spPr>
          <a:xfrm>
            <a:off x="1786624"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27" name="Google Shape;727;g27311b8c4d4_0_324"/>
          <p:cNvSpPr txBox="1"/>
          <p:nvPr>
            <p:ph idx="7" type="subTitle"/>
          </p:nvPr>
        </p:nvSpPr>
        <p:spPr>
          <a:xfrm>
            <a:off x="5613149"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28" name="Google Shape;728;g27311b8c4d4_0_324"/>
          <p:cNvSpPr txBox="1"/>
          <p:nvPr>
            <p:ph idx="8" type="subTitle"/>
          </p:nvPr>
        </p:nvSpPr>
        <p:spPr>
          <a:xfrm>
            <a:off x="5613149"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729" name="Google Shape;729;g27311b8c4d4_0_324"/>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30" name="Shape 730"/>
        <p:cNvGrpSpPr/>
        <p:nvPr/>
      </p:nvGrpSpPr>
      <p:grpSpPr>
        <a:xfrm>
          <a:off x="0" y="0"/>
          <a:ext cx="0" cy="0"/>
          <a:chOff x="0" y="0"/>
          <a:chExt cx="0" cy="0"/>
        </a:xfrm>
      </p:grpSpPr>
      <p:sp>
        <p:nvSpPr>
          <p:cNvPr id="731" name="Google Shape;731;g27311b8c4d4_0_3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2" name="Google Shape;732;g27311b8c4d4_0_335"/>
          <p:cNvSpPr txBox="1"/>
          <p:nvPr>
            <p:ph idx="1" type="subTitle"/>
          </p:nvPr>
        </p:nvSpPr>
        <p:spPr>
          <a:xfrm>
            <a:off x="872900"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3" name="Google Shape;733;g27311b8c4d4_0_335"/>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4" name="Google Shape;734;g27311b8c4d4_0_335"/>
          <p:cNvSpPr txBox="1"/>
          <p:nvPr>
            <p:ph idx="3" type="subTitle"/>
          </p:nvPr>
        </p:nvSpPr>
        <p:spPr>
          <a:xfrm>
            <a:off x="872900"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5" name="Google Shape;735;g27311b8c4d4_0_335"/>
          <p:cNvSpPr txBox="1"/>
          <p:nvPr>
            <p:ph idx="4" type="subTitle"/>
          </p:nvPr>
        </p:nvSpPr>
        <p:spPr>
          <a:xfrm>
            <a:off x="3442349"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6" name="Google Shape;736;g27311b8c4d4_0_335"/>
          <p:cNvSpPr txBox="1"/>
          <p:nvPr>
            <p:ph idx="5"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7" name="Google Shape;737;g27311b8c4d4_0_335"/>
          <p:cNvSpPr txBox="1"/>
          <p:nvPr>
            <p:ph idx="6" type="subTitle"/>
          </p:nvPr>
        </p:nvSpPr>
        <p:spPr>
          <a:xfrm>
            <a:off x="6011798"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8" name="Google Shape;738;g27311b8c4d4_0_335"/>
          <p:cNvSpPr txBox="1"/>
          <p:nvPr>
            <p:ph idx="7"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39" name="Google Shape;739;g27311b8c4d4_0_335"/>
          <p:cNvSpPr txBox="1"/>
          <p:nvPr>
            <p:ph idx="8" type="subTitle"/>
          </p:nvPr>
        </p:nvSpPr>
        <p:spPr>
          <a:xfrm>
            <a:off x="3442352"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40" name="Google Shape;740;g27311b8c4d4_0_335"/>
          <p:cNvSpPr txBox="1"/>
          <p:nvPr>
            <p:ph idx="9"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41" name="Google Shape;741;g27311b8c4d4_0_335"/>
          <p:cNvSpPr txBox="1"/>
          <p:nvPr>
            <p:ph idx="13" type="subTitle"/>
          </p:nvPr>
        </p:nvSpPr>
        <p:spPr>
          <a:xfrm>
            <a:off x="872903"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42" name="Google Shape;742;g27311b8c4d4_0_335"/>
          <p:cNvSpPr txBox="1"/>
          <p:nvPr>
            <p:ph idx="14" type="subTitle"/>
          </p:nvPr>
        </p:nvSpPr>
        <p:spPr>
          <a:xfrm>
            <a:off x="3442352"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43" name="Google Shape;743;g27311b8c4d4_0_335"/>
          <p:cNvSpPr txBox="1"/>
          <p:nvPr>
            <p:ph idx="15" type="subTitle"/>
          </p:nvPr>
        </p:nvSpPr>
        <p:spPr>
          <a:xfrm>
            <a:off x="6011797"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744" name="Google Shape;744;g27311b8c4d4_0_335"/>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745" name="Google Shape;745;g27311b8c4d4_0_335"/>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746" name="Shape 746"/>
        <p:cNvGrpSpPr/>
        <p:nvPr/>
      </p:nvGrpSpPr>
      <p:grpSpPr>
        <a:xfrm>
          <a:off x="0" y="0"/>
          <a:ext cx="0" cy="0"/>
          <a:chOff x="0" y="0"/>
          <a:chExt cx="0" cy="0"/>
        </a:xfrm>
      </p:grpSpPr>
      <p:sp>
        <p:nvSpPr>
          <p:cNvPr id="747" name="Google Shape;747;g27311b8c4d4_0_3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8" name="Google Shape;748;g27311b8c4d4_0_351"/>
          <p:cNvSpPr txBox="1"/>
          <p:nvPr>
            <p:ph idx="1" type="subTitle"/>
          </p:nvPr>
        </p:nvSpPr>
        <p:spPr>
          <a:xfrm>
            <a:off x="872903"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9" name="Google Shape;749;g27311b8c4d4_0_351"/>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0" name="Google Shape;750;g27311b8c4d4_0_351"/>
          <p:cNvSpPr txBox="1"/>
          <p:nvPr>
            <p:ph idx="3" type="subTitle"/>
          </p:nvPr>
        </p:nvSpPr>
        <p:spPr>
          <a:xfrm>
            <a:off x="2157627"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1" name="Google Shape;751;g27311b8c4d4_0_351"/>
          <p:cNvSpPr txBox="1"/>
          <p:nvPr>
            <p:ph idx="4"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2" name="Google Shape;752;g27311b8c4d4_0_351"/>
          <p:cNvSpPr txBox="1"/>
          <p:nvPr>
            <p:ph idx="5" type="subTitle"/>
          </p:nvPr>
        </p:nvSpPr>
        <p:spPr>
          <a:xfrm>
            <a:off x="4727074"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3" name="Google Shape;753;g27311b8c4d4_0_351"/>
          <p:cNvSpPr txBox="1"/>
          <p:nvPr>
            <p:ph idx="6"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54" name="Google Shape;754;g27311b8c4d4_0_351"/>
          <p:cNvSpPr txBox="1"/>
          <p:nvPr>
            <p:ph idx="7" type="subTitle"/>
          </p:nvPr>
        </p:nvSpPr>
        <p:spPr>
          <a:xfrm>
            <a:off x="3442350"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55" name="Google Shape;755;g27311b8c4d4_0_351"/>
          <p:cNvSpPr txBox="1"/>
          <p:nvPr>
            <p:ph idx="8"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56" name="Google Shape;756;g27311b8c4d4_0_351"/>
          <p:cNvSpPr txBox="1"/>
          <p:nvPr>
            <p:ph idx="9" type="subTitle"/>
          </p:nvPr>
        </p:nvSpPr>
        <p:spPr>
          <a:xfrm>
            <a:off x="2157626"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57" name="Google Shape;757;g27311b8c4d4_0_351"/>
          <p:cNvSpPr txBox="1"/>
          <p:nvPr>
            <p:ph idx="13" type="subTitle"/>
          </p:nvPr>
        </p:nvSpPr>
        <p:spPr>
          <a:xfrm>
            <a:off x="4727074"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758" name="Google Shape;758;g27311b8c4d4_0_351"/>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759" name="Google Shape;759;g27311b8c4d4_0_351"/>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60" name="Shape 760"/>
        <p:cNvGrpSpPr/>
        <p:nvPr/>
      </p:nvGrpSpPr>
      <p:grpSpPr>
        <a:xfrm>
          <a:off x="0" y="0"/>
          <a:ext cx="0" cy="0"/>
          <a:chOff x="0" y="0"/>
          <a:chExt cx="0" cy="0"/>
        </a:xfrm>
      </p:grpSpPr>
      <p:sp>
        <p:nvSpPr>
          <p:cNvPr id="761" name="Google Shape;761;g27311b8c4d4_0_365"/>
          <p:cNvSpPr txBox="1"/>
          <p:nvPr>
            <p:ph hasCustomPrompt="1" type="title"/>
          </p:nvPr>
        </p:nvSpPr>
        <p:spPr>
          <a:xfrm>
            <a:off x="3749675" y="659101"/>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2" name="Google Shape;762;g27311b8c4d4_0_365"/>
          <p:cNvSpPr txBox="1"/>
          <p:nvPr>
            <p:ph idx="1" type="subTitle"/>
          </p:nvPr>
        </p:nvSpPr>
        <p:spPr>
          <a:xfrm>
            <a:off x="3749675" y="1307347"/>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63" name="Google Shape;763;g27311b8c4d4_0_365"/>
          <p:cNvSpPr txBox="1"/>
          <p:nvPr>
            <p:ph hasCustomPrompt="1" idx="2" type="title"/>
          </p:nvPr>
        </p:nvSpPr>
        <p:spPr>
          <a:xfrm>
            <a:off x="3749675" y="2014975"/>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4" name="Google Shape;764;g27311b8c4d4_0_365"/>
          <p:cNvSpPr txBox="1"/>
          <p:nvPr>
            <p:ph idx="3" type="subTitle"/>
          </p:nvPr>
        </p:nvSpPr>
        <p:spPr>
          <a:xfrm>
            <a:off x="3749675" y="2663222"/>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65" name="Google Shape;765;g27311b8c4d4_0_365"/>
          <p:cNvSpPr txBox="1"/>
          <p:nvPr>
            <p:ph hasCustomPrompt="1" idx="4" type="title"/>
          </p:nvPr>
        </p:nvSpPr>
        <p:spPr>
          <a:xfrm>
            <a:off x="3749675" y="3370849"/>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6" name="Google Shape;766;g27311b8c4d4_0_365"/>
          <p:cNvSpPr txBox="1"/>
          <p:nvPr>
            <p:ph idx="5" type="subTitle"/>
          </p:nvPr>
        </p:nvSpPr>
        <p:spPr>
          <a:xfrm>
            <a:off x="3749675" y="4019096"/>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67" name="Shape 767"/>
        <p:cNvGrpSpPr/>
        <p:nvPr/>
      </p:nvGrpSpPr>
      <p:grpSpPr>
        <a:xfrm>
          <a:off x="0" y="0"/>
          <a:ext cx="0" cy="0"/>
          <a:chOff x="0" y="0"/>
          <a:chExt cx="0" cy="0"/>
        </a:xfrm>
      </p:grpSpPr>
      <p:sp>
        <p:nvSpPr>
          <p:cNvPr id="768" name="Google Shape;768;g27311b8c4d4_0_372"/>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9" name="Google Shape;769;g27311b8c4d4_0_372"/>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0" name="Google Shape;770;g27311b8c4d4_0_372"/>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b="1" sz="1000" u="sng">
              <a:solidFill>
                <a:schemeClr val="dk1"/>
              </a:solidFill>
              <a:latin typeface="Archivo"/>
              <a:ea typeface="Archivo"/>
              <a:cs typeface="Archivo"/>
              <a:sym typeface="Archivo"/>
            </a:endParaRPr>
          </a:p>
        </p:txBody>
      </p:sp>
      <p:pic>
        <p:nvPicPr>
          <p:cNvPr id="771" name="Google Shape;771;g27311b8c4d4_0_372"/>
          <p:cNvPicPr preferRelativeResize="0"/>
          <p:nvPr/>
        </p:nvPicPr>
        <p:blipFill rotWithShape="1">
          <a:blip r:embed="rId5">
            <a:alphaModFix/>
          </a:blip>
          <a:srcRect b="45416" l="0" r="0" t="10127"/>
          <a:stretch/>
        </p:blipFill>
        <p:spPr>
          <a:xfrm rot="5400000">
            <a:off x="5492132" y="1594201"/>
            <a:ext cx="5380101" cy="1955100"/>
          </a:xfrm>
          <a:prstGeom prst="rect">
            <a:avLst/>
          </a:prstGeom>
          <a:noFill/>
          <a:ln>
            <a:noFill/>
          </a:ln>
        </p:spPr>
      </p:pic>
      <p:pic>
        <p:nvPicPr>
          <p:cNvPr id="772" name="Google Shape;772;g27311b8c4d4_0_372"/>
          <p:cNvPicPr preferRelativeResize="0"/>
          <p:nvPr/>
        </p:nvPicPr>
        <p:blipFill rotWithShape="1">
          <a:blip r:embed="rId5">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73" name="Shape 773"/>
        <p:cNvGrpSpPr/>
        <p:nvPr/>
      </p:nvGrpSpPr>
      <p:grpSpPr>
        <a:xfrm>
          <a:off x="0" y="0"/>
          <a:ext cx="0" cy="0"/>
          <a:chOff x="0" y="0"/>
          <a:chExt cx="0" cy="0"/>
        </a:xfrm>
      </p:grpSpPr>
      <p:pic>
        <p:nvPicPr>
          <p:cNvPr id="774" name="Google Shape;774;g27311b8c4d4_0_378"/>
          <p:cNvPicPr preferRelativeResize="0"/>
          <p:nvPr/>
        </p:nvPicPr>
        <p:blipFill rotWithShape="1">
          <a:blip r:embed="rId2">
            <a:alphaModFix/>
          </a:blip>
          <a:srcRect b="45416" l="0" r="0" t="10127"/>
          <a:stretch/>
        </p:blipFill>
        <p:spPr>
          <a:xfrm rot="5400000">
            <a:off x="5492132" y="1594201"/>
            <a:ext cx="5380101" cy="1955100"/>
          </a:xfrm>
          <a:prstGeom prst="rect">
            <a:avLst/>
          </a:prstGeom>
          <a:noFill/>
          <a:ln>
            <a:noFill/>
          </a:ln>
        </p:spPr>
      </p:pic>
      <p:pic>
        <p:nvPicPr>
          <p:cNvPr id="775" name="Google Shape;775;g27311b8c4d4_0_378"/>
          <p:cNvPicPr preferRelativeResize="0"/>
          <p:nvPr/>
        </p:nvPicPr>
        <p:blipFill rotWithShape="1">
          <a:blip r:embed="rId2">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6" name="Shape 776"/>
        <p:cNvGrpSpPr/>
        <p:nvPr/>
      </p:nvGrpSpPr>
      <p:grpSpPr>
        <a:xfrm>
          <a:off x="0" y="0"/>
          <a:ext cx="0" cy="0"/>
          <a:chOff x="0" y="0"/>
          <a:chExt cx="0" cy="0"/>
        </a:xfrm>
      </p:grpSpPr>
      <p:pic>
        <p:nvPicPr>
          <p:cNvPr id="777" name="Google Shape;777;g27311b8c4d4_0_381"/>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778" name="Google Shape;778;g27311b8c4d4_0_381"/>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83" name="Shape 83"/>
        <p:cNvGrpSpPr/>
        <p:nvPr/>
      </p:nvGrpSpPr>
      <p:grpSpPr>
        <a:xfrm>
          <a:off x="0" y="0"/>
          <a:ext cx="0" cy="0"/>
          <a:chOff x="0" y="0"/>
          <a:chExt cx="0" cy="0"/>
        </a:xfrm>
      </p:grpSpPr>
      <p:sp>
        <p:nvSpPr>
          <p:cNvPr id="84" name="Google Shape;84;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85" name="Google Shape;85;p78"/>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86" name="Google Shape;86;p78"/>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7" name="Shape 87"/>
        <p:cNvGrpSpPr/>
        <p:nvPr/>
      </p:nvGrpSpPr>
      <p:grpSpPr>
        <a:xfrm>
          <a:off x="0" y="0"/>
          <a:ext cx="0" cy="0"/>
          <a:chOff x="0" y="0"/>
          <a:chExt cx="0" cy="0"/>
        </a:xfrm>
      </p:grpSpPr>
      <p:pic>
        <p:nvPicPr>
          <p:cNvPr id="88" name="Google Shape;88;p82"/>
          <p:cNvPicPr preferRelativeResize="0"/>
          <p:nvPr/>
        </p:nvPicPr>
        <p:blipFill rotWithShape="1">
          <a:blip r:embed="rId2">
            <a:alphaModFix/>
          </a:blip>
          <a:srcRect b="0" l="39171" r="5366" t="0"/>
          <a:stretch/>
        </p:blipFill>
        <p:spPr>
          <a:xfrm>
            <a:off x="6138774" y="0"/>
            <a:ext cx="3005225" cy="5143499"/>
          </a:xfrm>
          <a:prstGeom prst="rect">
            <a:avLst/>
          </a:prstGeom>
          <a:noFill/>
          <a:ln>
            <a:noFill/>
          </a:ln>
        </p:spPr>
      </p:pic>
      <p:sp>
        <p:nvSpPr>
          <p:cNvPr id="89" name="Google Shape;89;p82"/>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0" name="Shape 90"/>
        <p:cNvGrpSpPr/>
        <p:nvPr/>
      </p:nvGrpSpPr>
      <p:grpSpPr>
        <a:xfrm>
          <a:off x="0" y="0"/>
          <a:ext cx="0" cy="0"/>
          <a:chOff x="0" y="0"/>
          <a:chExt cx="0" cy="0"/>
        </a:xfrm>
      </p:grpSpPr>
      <p:sp>
        <p:nvSpPr>
          <p:cNvPr id="91" name="Google Shape;91;p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2" name="Google Shape;92;p83"/>
          <p:cNvSpPr txBox="1"/>
          <p:nvPr>
            <p:ph idx="1" type="subTitle"/>
          </p:nvPr>
        </p:nvSpPr>
        <p:spPr>
          <a:xfrm>
            <a:off x="937625"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83"/>
          <p:cNvSpPr txBox="1"/>
          <p:nvPr>
            <p:ph idx="2" type="subTitle"/>
          </p:nvPr>
        </p:nvSpPr>
        <p:spPr>
          <a:xfrm>
            <a:off x="3484347"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83"/>
          <p:cNvSpPr txBox="1"/>
          <p:nvPr>
            <p:ph idx="3" type="subTitle"/>
          </p:nvPr>
        </p:nvSpPr>
        <p:spPr>
          <a:xfrm>
            <a:off x="6031075"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5" name="Google Shape;95;p83"/>
          <p:cNvSpPr txBox="1"/>
          <p:nvPr>
            <p:ph idx="4" type="subTitle"/>
          </p:nvPr>
        </p:nvSpPr>
        <p:spPr>
          <a:xfrm>
            <a:off x="937625"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83"/>
          <p:cNvSpPr txBox="1"/>
          <p:nvPr>
            <p:ph idx="5" type="subTitle"/>
          </p:nvPr>
        </p:nvSpPr>
        <p:spPr>
          <a:xfrm>
            <a:off x="3484350"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 name="Google Shape;97;p83"/>
          <p:cNvSpPr txBox="1"/>
          <p:nvPr>
            <p:ph idx="6" type="subTitle"/>
          </p:nvPr>
        </p:nvSpPr>
        <p:spPr>
          <a:xfrm>
            <a:off x="6031075"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98" name="Google Shape;98;p83"/>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99" name="Google Shape;99;p83"/>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8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2" name="Google Shape;102;p85"/>
          <p:cNvSpPr txBox="1"/>
          <p:nvPr>
            <p:ph idx="1" type="body"/>
          </p:nvPr>
        </p:nvSpPr>
        <p:spPr>
          <a:xfrm>
            <a:off x="720000" y="1215750"/>
            <a:ext cx="7704000" cy="3163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sz="1400"/>
            </a:lvl1pPr>
            <a:lvl2pPr indent="-304800" lvl="1" marL="914400" algn="l">
              <a:lnSpc>
                <a:spcPct val="100000"/>
              </a:lnSpc>
              <a:spcBef>
                <a:spcPts val="10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pic>
        <p:nvPicPr>
          <p:cNvPr id="103" name="Google Shape;103;p85"/>
          <p:cNvPicPr preferRelativeResize="0"/>
          <p:nvPr/>
        </p:nvPicPr>
        <p:blipFill rotWithShape="1">
          <a:blip r:embed="rId2">
            <a:alphaModFix/>
          </a:blip>
          <a:srcRect b="0" l="39171" r="5366" t="0"/>
          <a:stretch/>
        </p:blipFill>
        <p:spPr>
          <a:xfrm>
            <a:off x="7719024" y="0"/>
            <a:ext cx="3005225" cy="5143499"/>
          </a:xfrm>
          <a:prstGeom prst="rect">
            <a:avLst/>
          </a:prstGeom>
          <a:noFill/>
          <a:ln>
            <a:noFill/>
          </a:ln>
        </p:spPr>
      </p:pic>
      <p:sp>
        <p:nvSpPr>
          <p:cNvPr id="104" name="Google Shape;104;p85"/>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87"/>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p87"/>
          <p:cNvSpPr txBox="1"/>
          <p:nvPr>
            <p:ph idx="1" type="subTitle"/>
          </p:nvPr>
        </p:nvSpPr>
        <p:spPr>
          <a:xfrm>
            <a:off x="720000" y="1700300"/>
            <a:ext cx="4294800" cy="191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08" name="Google Shape;108;p87"/>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88"/>
          <p:cNvSpPr/>
          <p:nvPr>
            <p:ph idx="2" type="pic"/>
          </p:nvPr>
        </p:nvSpPr>
        <p:spPr>
          <a:xfrm>
            <a:off x="0" y="0"/>
            <a:ext cx="9144000" cy="5143500"/>
          </a:xfrm>
          <a:prstGeom prst="rect">
            <a:avLst/>
          </a:prstGeom>
          <a:noFill/>
          <a:ln>
            <a:noFill/>
          </a:ln>
        </p:spPr>
      </p:sp>
      <p:sp>
        <p:nvSpPr>
          <p:cNvPr id="111" name="Google Shape;111;p88"/>
          <p:cNvSpPr txBox="1"/>
          <p:nvPr>
            <p:ph type="title"/>
          </p:nvPr>
        </p:nvSpPr>
        <p:spPr>
          <a:xfrm>
            <a:off x="720000" y="4014450"/>
            <a:ext cx="7704000" cy="5727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89"/>
          <p:cNvSpPr txBox="1"/>
          <p:nvPr>
            <p:ph hasCustomPrompt="1" type="title"/>
          </p:nvPr>
        </p:nvSpPr>
        <p:spPr>
          <a:xfrm>
            <a:off x="1284000" y="1291175"/>
            <a:ext cx="6576000" cy="148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2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4" name="Google Shape;114;p89"/>
          <p:cNvSpPr txBox="1"/>
          <p:nvPr>
            <p:ph idx="1" type="subTitle"/>
          </p:nvPr>
        </p:nvSpPr>
        <p:spPr>
          <a:xfrm>
            <a:off x="1763275" y="3132575"/>
            <a:ext cx="5617500" cy="497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12" name="Shape 12"/>
        <p:cNvGrpSpPr/>
        <p:nvPr/>
      </p:nvGrpSpPr>
      <p:grpSpPr>
        <a:xfrm>
          <a:off x="0" y="0"/>
          <a:ext cx="0" cy="0"/>
          <a:chOff x="0" y="0"/>
          <a:chExt cx="0" cy="0"/>
        </a:xfrm>
      </p:grpSpPr>
      <p:sp>
        <p:nvSpPr>
          <p:cNvPr id="13" name="Google Shape;13;g2d11c505598_0_6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 name="Google Shape;14;g2d11c505598_0_630"/>
          <p:cNvSpPr txBox="1"/>
          <p:nvPr>
            <p:ph idx="2" type="title"/>
          </p:nvPr>
        </p:nvSpPr>
        <p:spPr>
          <a:xfrm>
            <a:off x="83545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 name="Google Shape;15;g2d11c505598_0_630"/>
          <p:cNvSpPr txBox="1"/>
          <p:nvPr>
            <p:ph idx="3" type="title"/>
          </p:nvPr>
        </p:nvSpPr>
        <p:spPr>
          <a:xfrm>
            <a:off x="83545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 name="Google Shape;16;g2d11c505598_0_630"/>
          <p:cNvSpPr txBox="1"/>
          <p:nvPr>
            <p:ph idx="4" type="title"/>
          </p:nvPr>
        </p:nvSpPr>
        <p:spPr>
          <a:xfrm>
            <a:off x="3534721"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 name="Google Shape;17;g2d11c505598_0_630"/>
          <p:cNvSpPr txBox="1"/>
          <p:nvPr>
            <p:ph idx="5" type="title"/>
          </p:nvPr>
        </p:nvSpPr>
        <p:spPr>
          <a:xfrm>
            <a:off x="3534721"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 name="Google Shape;18;g2d11c505598_0_630"/>
          <p:cNvSpPr txBox="1"/>
          <p:nvPr>
            <p:ph idx="6" type="title"/>
          </p:nvPr>
        </p:nvSpPr>
        <p:spPr>
          <a:xfrm>
            <a:off x="623400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 name="Google Shape;19;g2d11c505598_0_630"/>
          <p:cNvSpPr txBox="1"/>
          <p:nvPr>
            <p:ph idx="7" type="title"/>
          </p:nvPr>
        </p:nvSpPr>
        <p:spPr>
          <a:xfrm>
            <a:off x="623400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 name="Google Shape;20;g2d11c505598_0_630"/>
          <p:cNvSpPr txBox="1"/>
          <p:nvPr>
            <p:ph idx="1" type="subTitle"/>
          </p:nvPr>
        </p:nvSpPr>
        <p:spPr>
          <a:xfrm>
            <a:off x="720000"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 name="Google Shape;21;g2d11c505598_0_630"/>
          <p:cNvSpPr txBox="1"/>
          <p:nvPr>
            <p:ph idx="8" type="subTitle"/>
          </p:nvPr>
        </p:nvSpPr>
        <p:spPr>
          <a:xfrm>
            <a:off x="3419271"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 name="Google Shape;22;g2d11c505598_0_630"/>
          <p:cNvSpPr txBox="1"/>
          <p:nvPr>
            <p:ph idx="9" type="subTitle"/>
          </p:nvPr>
        </p:nvSpPr>
        <p:spPr>
          <a:xfrm>
            <a:off x="6118549"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 name="Google Shape;23;g2d11c505598_0_630"/>
          <p:cNvSpPr txBox="1"/>
          <p:nvPr>
            <p:ph idx="13" type="subTitle"/>
          </p:nvPr>
        </p:nvSpPr>
        <p:spPr>
          <a:xfrm>
            <a:off x="720000"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 name="Google Shape;24;g2d11c505598_0_630"/>
          <p:cNvSpPr txBox="1"/>
          <p:nvPr>
            <p:ph idx="14" type="subTitle"/>
          </p:nvPr>
        </p:nvSpPr>
        <p:spPr>
          <a:xfrm>
            <a:off x="3419271"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 name="Google Shape;25;g2d11c505598_0_630"/>
          <p:cNvSpPr txBox="1"/>
          <p:nvPr>
            <p:ph idx="15" type="subTitle"/>
          </p:nvPr>
        </p:nvSpPr>
        <p:spPr>
          <a:xfrm>
            <a:off x="6118549"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6" name="Google Shape;26;g2d11c505598_0_630"/>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27" name="Google Shape;27;g2d11c505598_0_630"/>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5" name="Shape 115"/>
        <p:cNvGrpSpPr/>
        <p:nvPr/>
      </p:nvGrpSpPr>
      <p:grpSpPr>
        <a:xfrm>
          <a:off x="0" y="0"/>
          <a:ext cx="0" cy="0"/>
          <a:chOff x="0" y="0"/>
          <a:chExt cx="0" cy="0"/>
        </a:xfrm>
      </p:grpSpPr>
      <p:sp>
        <p:nvSpPr>
          <p:cNvPr id="116" name="Google Shape;116;p90"/>
          <p:cNvSpPr txBox="1"/>
          <p:nvPr>
            <p:ph type="title"/>
          </p:nvPr>
        </p:nvSpPr>
        <p:spPr>
          <a:xfrm>
            <a:off x="698500" y="3151600"/>
            <a:ext cx="49743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7" name="Google Shape;117;p90"/>
          <p:cNvSpPr txBox="1"/>
          <p:nvPr>
            <p:ph idx="1" type="subTitle"/>
          </p:nvPr>
        </p:nvSpPr>
        <p:spPr>
          <a:xfrm>
            <a:off x="698500" y="1330113"/>
            <a:ext cx="4974300" cy="186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7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18" name="Shape 118"/>
        <p:cNvGrpSpPr/>
        <p:nvPr/>
      </p:nvGrpSpPr>
      <p:grpSpPr>
        <a:xfrm>
          <a:off x="0" y="0"/>
          <a:ext cx="0" cy="0"/>
          <a:chOff x="0" y="0"/>
          <a:chExt cx="0" cy="0"/>
        </a:xfrm>
      </p:grpSpPr>
      <p:sp>
        <p:nvSpPr>
          <p:cNvPr id="119" name="Google Shape;119;p91"/>
          <p:cNvSpPr txBox="1"/>
          <p:nvPr>
            <p:ph type="title"/>
          </p:nvPr>
        </p:nvSpPr>
        <p:spPr>
          <a:xfrm>
            <a:off x="2376250" y="2092425"/>
            <a:ext cx="4391400" cy="151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91"/>
          <p:cNvSpPr txBox="1"/>
          <p:nvPr>
            <p:ph idx="2" type="title"/>
          </p:nvPr>
        </p:nvSpPr>
        <p:spPr>
          <a:xfrm>
            <a:off x="3790850" y="10387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1" name="Google Shape;121;p91"/>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22" name="Shape 122"/>
        <p:cNvGrpSpPr/>
        <p:nvPr/>
      </p:nvGrpSpPr>
      <p:grpSpPr>
        <a:xfrm>
          <a:off x="0" y="0"/>
          <a:ext cx="0" cy="0"/>
          <a:chOff x="0" y="0"/>
          <a:chExt cx="0" cy="0"/>
        </a:xfrm>
      </p:grpSpPr>
      <p:sp>
        <p:nvSpPr>
          <p:cNvPr id="123" name="Google Shape;123;p92"/>
          <p:cNvSpPr txBox="1"/>
          <p:nvPr>
            <p:ph type="title"/>
          </p:nvPr>
        </p:nvSpPr>
        <p:spPr>
          <a:xfrm>
            <a:off x="972050" y="2338425"/>
            <a:ext cx="4535700" cy="151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4" name="Google Shape;124;p92"/>
          <p:cNvSpPr txBox="1"/>
          <p:nvPr>
            <p:ph idx="2" type="title"/>
          </p:nvPr>
        </p:nvSpPr>
        <p:spPr>
          <a:xfrm>
            <a:off x="4189350" y="11653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sp>
        <p:nvSpPr>
          <p:cNvPr id="126" name="Google Shape;126;p93"/>
          <p:cNvSpPr txBox="1"/>
          <p:nvPr>
            <p:ph type="title"/>
          </p:nvPr>
        </p:nvSpPr>
        <p:spPr>
          <a:xfrm>
            <a:off x="720000" y="1265675"/>
            <a:ext cx="3929700" cy="16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 name="Google Shape;127;p93"/>
          <p:cNvSpPr txBox="1"/>
          <p:nvPr>
            <p:ph idx="1" type="subTitle"/>
          </p:nvPr>
        </p:nvSpPr>
        <p:spPr>
          <a:xfrm>
            <a:off x="720000" y="2914825"/>
            <a:ext cx="3929700" cy="9630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8" name="Google Shape;128;p93"/>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94"/>
          <p:cNvSpPr txBox="1"/>
          <p:nvPr>
            <p:ph type="title"/>
          </p:nvPr>
        </p:nvSpPr>
        <p:spPr>
          <a:xfrm>
            <a:off x="872400" y="1637550"/>
            <a:ext cx="2928300" cy="1063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 name="Google Shape;131;p94"/>
          <p:cNvSpPr txBox="1"/>
          <p:nvPr>
            <p:ph idx="1" type="subTitle"/>
          </p:nvPr>
        </p:nvSpPr>
        <p:spPr>
          <a:xfrm>
            <a:off x="872400" y="2700750"/>
            <a:ext cx="2928300" cy="805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132" name="Google Shape;132;p94"/>
          <p:cNvPicPr preferRelativeResize="0"/>
          <p:nvPr/>
        </p:nvPicPr>
        <p:blipFill rotWithShape="1">
          <a:blip r:embed="rId2">
            <a:alphaModFix/>
          </a:blip>
          <a:srcRect b="0" l="39171" r="5366" t="0"/>
          <a:stretch/>
        </p:blipFill>
        <p:spPr>
          <a:xfrm>
            <a:off x="6138774" y="0"/>
            <a:ext cx="3005225" cy="5143499"/>
          </a:xfrm>
          <a:prstGeom prst="rect">
            <a:avLst/>
          </a:prstGeom>
          <a:noFill/>
          <a:ln>
            <a:noFill/>
          </a:ln>
        </p:spPr>
      </p:pic>
      <p:sp>
        <p:nvSpPr>
          <p:cNvPr id="133" name="Google Shape;133;p94"/>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34" name="Shape 134"/>
        <p:cNvGrpSpPr/>
        <p:nvPr/>
      </p:nvGrpSpPr>
      <p:grpSpPr>
        <a:xfrm>
          <a:off x="0" y="0"/>
          <a:ext cx="0" cy="0"/>
          <a:chOff x="0" y="0"/>
          <a:chExt cx="0" cy="0"/>
        </a:xfrm>
      </p:grpSpPr>
      <p:sp>
        <p:nvSpPr>
          <p:cNvPr id="135" name="Google Shape;135;p95"/>
          <p:cNvSpPr txBox="1"/>
          <p:nvPr>
            <p:ph type="title"/>
          </p:nvPr>
        </p:nvSpPr>
        <p:spPr>
          <a:xfrm>
            <a:off x="2186903" y="1291825"/>
            <a:ext cx="4770000" cy="106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4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6" name="Google Shape;136;p95"/>
          <p:cNvSpPr txBox="1"/>
          <p:nvPr>
            <p:ph idx="1" type="subTitle"/>
          </p:nvPr>
        </p:nvSpPr>
        <p:spPr>
          <a:xfrm>
            <a:off x="1556200" y="2352625"/>
            <a:ext cx="6031800" cy="998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hlink"/>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7" name="Google Shape;137;p95"/>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95"/>
          <p:cNvPicPr preferRelativeResize="0"/>
          <p:nvPr/>
        </p:nvPicPr>
        <p:blipFill rotWithShape="1">
          <a:blip r:embed="rId2">
            <a:alphaModFix/>
          </a:blip>
          <a:srcRect b="45415" l="0" r="0" t="10127"/>
          <a:stretch/>
        </p:blipFill>
        <p:spPr>
          <a:xfrm flipH="1" rot="10800000">
            <a:off x="0" y="3301076"/>
            <a:ext cx="9144003" cy="1900699"/>
          </a:xfrm>
          <a:prstGeom prst="rect">
            <a:avLst/>
          </a:prstGeom>
          <a:noFill/>
          <a:ln>
            <a:noFill/>
          </a:ln>
        </p:spPr>
      </p:pic>
      <p:sp>
        <p:nvSpPr>
          <p:cNvPr id="139" name="Google Shape;139;p95"/>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0" name="Shape 140"/>
        <p:cNvGrpSpPr/>
        <p:nvPr/>
      </p:nvGrpSpPr>
      <p:grpSpPr>
        <a:xfrm>
          <a:off x="0" y="0"/>
          <a:ext cx="0" cy="0"/>
          <a:chOff x="0" y="0"/>
          <a:chExt cx="0" cy="0"/>
        </a:xfrm>
      </p:grpSpPr>
      <p:sp>
        <p:nvSpPr>
          <p:cNvPr id="141" name="Google Shape;141;p9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2" name="Google Shape;142;p96"/>
          <p:cNvSpPr txBox="1"/>
          <p:nvPr>
            <p:ph idx="1" type="subTitle"/>
          </p:nvPr>
        </p:nvSpPr>
        <p:spPr>
          <a:xfrm>
            <a:off x="5012625" y="2743300"/>
            <a:ext cx="2460900" cy="15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3" name="Google Shape;143;p96"/>
          <p:cNvSpPr txBox="1"/>
          <p:nvPr>
            <p:ph idx="2" type="subTitle"/>
          </p:nvPr>
        </p:nvSpPr>
        <p:spPr>
          <a:xfrm>
            <a:off x="1670450" y="2743300"/>
            <a:ext cx="2460900" cy="15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4" name="Google Shape;144;p96"/>
          <p:cNvSpPr txBox="1"/>
          <p:nvPr>
            <p:ph idx="3" type="subTitle"/>
          </p:nvPr>
        </p:nvSpPr>
        <p:spPr>
          <a:xfrm>
            <a:off x="1670450" y="2287087"/>
            <a:ext cx="2460900" cy="49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96"/>
          <p:cNvSpPr txBox="1"/>
          <p:nvPr>
            <p:ph idx="4" type="subTitle"/>
          </p:nvPr>
        </p:nvSpPr>
        <p:spPr>
          <a:xfrm>
            <a:off x="5012649" y="2287087"/>
            <a:ext cx="2460900" cy="49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46" name="Google Shape;146;p9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147" name="Google Shape;147;p96"/>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8" name="Shape 148"/>
        <p:cNvGrpSpPr/>
        <p:nvPr/>
      </p:nvGrpSpPr>
      <p:grpSpPr>
        <a:xfrm>
          <a:off x="0" y="0"/>
          <a:ext cx="0" cy="0"/>
          <a:chOff x="0" y="0"/>
          <a:chExt cx="0" cy="0"/>
        </a:xfrm>
      </p:grpSpPr>
      <p:sp>
        <p:nvSpPr>
          <p:cNvPr id="149" name="Google Shape;149;p9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0" name="Google Shape;150;p97"/>
          <p:cNvSpPr txBox="1"/>
          <p:nvPr>
            <p:ph idx="1" type="subTitle"/>
          </p:nvPr>
        </p:nvSpPr>
        <p:spPr>
          <a:xfrm>
            <a:off x="1786624" y="197750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97"/>
          <p:cNvSpPr txBox="1"/>
          <p:nvPr>
            <p:ph idx="2" type="subTitle"/>
          </p:nvPr>
        </p:nvSpPr>
        <p:spPr>
          <a:xfrm>
            <a:off x="5613176" y="197750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2" name="Google Shape;152;p97"/>
          <p:cNvSpPr txBox="1"/>
          <p:nvPr>
            <p:ph idx="3" type="subTitle"/>
          </p:nvPr>
        </p:nvSpPr>
        <p:spPr>
          <a:xfrm>
            <a:off x="1786624" y="363807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3" name="Google Shape;153;p97"/>
          <p:cNvSpPr txBox="1"/>
          <p:nvPr>
            <p:ph idx="4" type="subTitle"/>
          </p:nvPr>
        </p:nvSpPr>
        <p:spPr>
          <a:xfrm>
            <a:off x="5613176" y="363807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4" name="Google Shape;154;p97"/>
          <p:cNvSpPr txBox="1"/>
          <p:nvPr>
            <p:ph idx="5" type="subTitle"/>
          </p:nvPr>
        </p:nvSpPr>
        <p:spPr>
          <a:xfrm>
            <a:off x="1786624" y="164196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5" name="Google Shape;155;p97"/>
          <p:cNvSpPr txBox="1"/>
          <p:nvPr>
            <p:ph idx="6" type="subTitle"/>
          </p:nvPr>
        </p:nvSpPr>
        <p:spPr>
          <a:xfrm>
            <a:off x="1786624" y="330261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6" name="Google Shape;156;p97"/>
          <p:cNvSpPr txBox="1"/>
          <p:nvPr>
            <p:ph idx="7" type="subTitle"/>
          </p:nvPr>
        </p:nvSpPr>
        <p:spPr>
          <a:xfrm>
            <a:off x="5613149" y="164196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7" name="Google Shape;157;p97"/>
          <p:cNvSpPr txBox="1"/>
          <p:nvPr>
            <p:ph idx="8" type="subTitle"/>
          </p:nvPr>
        </p:nvSpPr>
        <p:spPr>
          <a:xfrm>
            <a:off x="5613149" y="330261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58" name="Google Shape;158;p97"/>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9" name="Shape 159"/>
        <p:cNvGrpSpPr/>
        <p:nvPr/>
      </p:nvGrpSpPr>
      <p:grpSpPr>
        <a:xfrm>
          <a:off x="0" y="0"/>
          <a:ext cx="0" cy="0"/>
          <a:chOff x="0" y="0"/>
          <a:chExt cx="0" cy="0"/>
        </a:xfrm>
      </p:grpSpPr>
      <p:sp>
        <p:nvSpPr>
          <p:cNvPr id="160" name="Google Shape;160;p9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1" name="Google Shape;161;p98"/>
          <p:cNvSpPr txBox="1"/>
          <p:nvPr>
            <p:ph idx="1" type="subTitle"/>
          </p:nvPr>
        </p:nvSpPr>
        <p:spPr>
          <a:xfrm>
            <a:off x="872900"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2" name="Google Shape;162;p98"/>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3" name="Google Shape;163;p98"/>
          <p:cNvSpPr txBox="1"/>
          <p:nvPr>
            <p:ph idx="3" type="subTitle"/>
          </p:nvPr>
        </p:nvSpPr>
        <p:spPr>
          <a:xfrm>
            <a:off x="872900"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4" name="Google Shape;164;p98"/>
          <p:cNvSpPr txBox="1"/>
          <p:nvPr>
            <p:ph idx="4" type="subTitle"/>
          </p:nvPr>
        </p:nvSpPr>
        <p:spPr>
          <a:xfrm>
            <a:off x="3442349"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5" name="Google Shape;165;p98"/>
          <p:cNvSpPr txBox="1"/>
          <p:nvPr>
            <p:ph idx="5"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6" name="Google Shape;166;p98"/>
          <p:cNvSpPr txBox="1"/>
          <p:nvPr>
            <p:ph idx="6" type="subTitle"/>
          </p:nvPr>
        </p:nvSpPr>
        <p:spPr>
          <a:xfrm>
            <a:off x="6011798"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7" name="Google Shape;167;p98"/>
          <p:cNvSpPr txBox="1"/>
          <p:nvPr>
            <p:ph idx="7"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8" name="Google Shape;168;p98"/>
          <p:cNvSpPr txBox="1"/>
          <p:nvPr>
            <p:ph idx="8" type="subTitle"/>
          </p:nvPr>
        </p:nvSpPr>
        <p:spPr>
          <a:xfrm>
            <a:off x="3442352"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9" name="Google Shape;169;p98"/>
          <p:cNvSpPr txBox="1"/>
          <p:nvPr>
            <p:ph idx="9"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0" name="Google Shape;170;p98"/>
          <p:cNvSpPr txBox="1"/>
          <p:nvPr>
            <p:ph idx="13" type="subTitle"/>
          </p:nvPr>
        </p:nvSpPr>
        <p:spPr>
          <a:xfrm>
            <a:off x="872903"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1" name="Google Shape;171;p98"/>
          <p:cNvSpPr txBox="1"/>
          <p:nvPr>
            <p:ph idx="14" type="subTitle"/>
          </p:nvPr>
        </p:nvSpPr>
        <p:spPr>
          <a:xfrm>
            <a:off x="3442352"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72" name="Google Shape;172;p98"/>
          <p:cNvSpPr txBox="1"/>
          <p:nvPr>
            <p:ph idx="15" type="subTitle"/>
          </p:nvPr>
        </p:nvSpPr>
        <p:spPr>
          <a:xfrm>
            <a:off x="6011797"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73" name="Google Shape;173;p9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74" name="Google Shape;174;p98"/>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75" name="Shape 175"/>
        <p:cNvGrpSpPr/>
        <p:nvPr/>
      </p:nvGrpSpPr>
      <p:grpSpPr>
        <a:xfrm>
          <a:off x="0" y="0"/>
          <a:ext cx="0" cy="0"/>
          <a:chOff x="0" y="0"/>
          <a:chExt cx="0" cy="0"/>
        </a:xfrm>
      </p:grpSpPr>
      <p:sp>
        <p:nvSpPr>
          <p:cNvPr id="176" name="Google Shape;176;p9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7" name="Google Shape;177;p99"/>
          <p:cNvSpPr txBox="1"/>
          <p:nvPr>
            <p:ph idx="1" type="subTitle"/>
          </p:nvPr>
        </p:nvSpPr>
        <p:spPr>
          <a:xfrm>
            <a:off x="872903"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99"/>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99"/>
          <p:cNvSpPr txBox="1"/>
          <p:nvPr>
            <p:ph idx="3" type="subTitle"/>
          </p:nvPr>
        </p:nvSpPr>
        <p:spPr>
          <a:xfrm>
            <a:off x="2157627"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0" name="Google Shape;180;p99"/>
          <p:cNvSpPr txBox="1"/>
          <p:nvPr>
            <p:ph idx="4"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99"/>
          <p:cNvSpPr txBox="1"/>
          <p:nvPr>
            <p:ph idx="5" type="subTitle"/>
          </p:nvPr>
        </p:nvSpPr>
        <p:spPr>
          <a:xfrm>
            <a:off x="4727074"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2" name="Google Shape;182;p99"/>
          <p:cNvSpPr txBox="1"/>
          <p:nvPr>
            <p:ph idx="6"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3" name="Google Shape;183;p99"/>
          <p:cNvSpPr txBox="1"/>
          <p:nvPr>
            <p:ph idx="7" type="subTitle"/>
          </p:nvPr>
        </p:nvSpPr>
        <p:spPr>
          <a:xfrm>
            <a:off x="3442350"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4" name="Google Shape;184;p99"/>
          <p:cNvSpPr txBox="1"/>
          <p:nvPr>
            <p:ph idx="8"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5" name="Google Shape;185;p99"/>
          <p:cNvSpPr txBox="1"/>
          <p:nvPr>
            <p:ph idx="9" type="subTitle"/>
          </p:nvPr>
        </p:nvSpPr>
        <p:spPr>
          <a:xfrm>
            <a:off x="2157626" y="2803900"/>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6" name="Google Shape;186;p99"/>
          <p:cNvSpPr txBox="1"/>
          <p:nvPr>
            <p:ph idx="13" type="subTitle"/>
          </p:nvPr>
        </p:nvSpPr>
        <p:spPr>
          <a:xfrm>
            <a:off x="4727074" y="2803900"/>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87" name="Google Shape;187;p99"/>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88" name="Google Shape;188;p99"/>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 name="Shape 28"/>
        <p:cNvGrpSpPr/>
        <p:nvPr/>
      </p:nvGrpSpPr>
      <p:grpSpPr>
        <a:xfrm>
          <a:off x="0" y="0"/>
          <a:ext cx="0" cy="0"/>
          <a:chOff x="0" y="0"/>
          <a:chExt cx="0" cy="0"/>
        </a:xfrm>
      </p:grpSpPr>
      <p:sp>
        <p:nvSpPr>
          <p:cNvPr id="29" name="Google Shape;29;p75"/>
          <p:cNvSpPr txBox="1"/>
          <p:nvPr>
            <p:ph type="title"/>
          </p:nvPr>
        </p:nvSpPr>
        <p:spPr>
          <a:xfrm>
            <a:off x="2135550" y="1208313"/>
            <a:ext cx="4872900" cy="1650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101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0" name="Google Shape;30;p75"/>
          <p:cNvSpPr txBox="1"/>
          <p:nvPr>
            <p:ph idx="1" type="subTitle"/>
          </p:nvPr>
        </p:nvSpPr>
        <p:spPr>
          <a:xfrm>
            <a:off x="2135550" y="3264088"/>
            <a:ext cx="4872900" cy="671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9" name="Shape 189"/>
        <p:cNvGrpSpPr/>
        <p:nvPr/>
      </p:nvGrpSpPr>
      <p:grpSpPr>
        <a:xfrm>
          <a:off x="0" y="0"/>
          <a:ext cx="0" cy="0"/>
          <a:chOff x="0" y="0"/>
          <a:chExt cx="0" cy="0"/>
        </a:xfrm>
      </p:grpSpPr>
      <p:sp>
        <p:nvSpPr>
          <p:cNvPr id="190" name="Google Shape;190;p100"/>
          <p:cNvSpPr txBox="1"/>
          <p:nvPr>
            <p:ph type="title"/>
          </p:nvPr>
        </p:nvSpPr>
        <p:spPr>
          <a:xfrm>
            <a:off x="3749675" y="659101"/>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1" name="Google Shape;191;p100"/>
          <p:cNvSpPr txBox="1"/>
          <p:nvPr>
            <p:ph idx="1" type="subTitle"/>
          </p:nvPr>
        </p:nvSpPr>
        <p:spPr>
          <a:xfrm>
            <a:off x="3749675" y="1307347"/>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100"/>
          <p:cNvSpPr txBox="1"/>
          <p:nvPr>
            <p:ph idx="2" type="title"/>
          </p:nvPr>
        </p:nvSpPr>
        <p:spPr>
          <a:xfrm>
            <a:off x="3749675" y="2014975"/>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3" name="Google Shape;193;p100"/>
          <p:cNvSpPr txBox="1"/>
          <p:nvPr>
            <p:ph idx="3" type="subTitle"/>
          </p:nvPr>
        </p:nvSpPr>
        <p:spPr>
          <a:xfrm>
            <a:off x="3749675" y="2663222"/>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100"/>
          <p:cNvSpPr txBox="1"/>
          <p:nvPr>
            <p:ph idx="4" type="title"/>
          </p:nvPr>
        </p:nvSpPr>
        <p:spPr>
          <a:xfrm>
            <a:off x="3749675" y="3370849"/>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5" name="Google Shape;195;p100"/>
          <p:cNvSpPr txBox="1"/>
          <p:nvPr>
            <p:ph idx="5" type="subTitle"/>
          </p:nvPr>
        </p:nvSpPr>
        <p:spPr>
          <a:xfrm>
            <a:off x="3749675" y="4019096"/>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6" name="Shape 196"/>
        <p:cNvGrpSpPr/>
        <p:nvPr/>
      </p:nvGrpSpPr>
      <p:grpSpPr>
        <a:xfrm>
          <a:off x="0" y="0"/>
          <a:ext cx="0" cy="0"/>
          <a:chOff x="0" y="0"/>
          <a:chExt cx="0" cy="0"/>
        </a:xfrm>
      </p:grpSpPr>
      <p:sp>
        <p:nvSpPr>
          <p:cNvPr id="197" name="Google Shape;197;p101"/>
          <p:cNvSpPr txBox="1"/>
          <p:nvPr>
            <p:ph type="title"/>
          </p:nvPr>
        </p:nvSpPr>
        <p:spPr>
          <a:xfrm>
            <a:off x="2347938" y="677525"/>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8" name="Google Shape;198;p101"/>
          <p:cNvSpPr txBox="1"/>
          <p:nvPr>
            <p:ph idx="1" type="subTitle"/>
          </p:nvPr>
        </p:nvSpPr>
        <p:spPr>
          <a:xfrm>
            <a:off x="2347900" y="184145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9" name="Google Shape;199;p101"/>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CREDITS:</a:t>
            </a:r>
            <a:r>
              <a:rPr b="0" i="0" lang="en" sz="1000" u="none" cap="none" strike="noStrike">
                <a:solidFill>
                  <a:schemeClr val="dk1"/>
                </a:solidFill>
                <a:latin typeface="Archivo"/>
                <a:ea typeface="Archivo"/>
                <a:cs typeface="Archivo"/>
                <a:sym typeface="Archivo"/>
              </a:rPr>
              <a:t> This presentation template was created by </a:t>
            </a:r>
            <a:r>
              <a:rPr b="1" i="0" lang="en" sz="1000" u="sng" cap="none" strike="noStrike">
                <a:solidFill>
                  <a:schemeClr val="dk1"/>
                </a:solidFill>
                <a:latin typeface="Archivo"/>
                <a:ea typeface="Archivo"/>
                <a:cs typeface="Archivo"/>
                <a:sym typeface="Archivo"/>
                <a:hlinkClick r:id="rId2">
                  <a:extLst>
                    <a:ext uri="{A12FA001-AC4F-418D-AE19-62706E023703}">
                      <ahyp:hlinkClr val="tx"/>
                    </a:ext>
                  </a:extLst>
                </a:hlinkClick>
              </a:rPr>
              <a:t>Slidesgo</a:t>
            </a:r>
            <a:r>
              <a:rPr b="0" i="0" lang="en" sz="1000" u="none" cap="none" strike="noStrike">
                <a:solidFill>
                  <a:schemeClr val="dk1"/>
                </a:solidFill>
                <a:latin typeface="Archivo"/>
                <a:ea typeface="Archivo"/>
                <a:cs typeface="Archivo"/>
                <a:sym typeface="Archivo"/>
              </a:rPr>
              <a:t>, and includes icons by </a:t>
            </a:r>
            <a:r>
              <a:rPr b="1" i="0" lang="en" sz="1000" u="sng" cap="none" strike="noStrike">
                <a:solidFill>
                  <a:schemeClr val="dk1"/>
                </a:solidFill>
                <a:latin typeface="Archivo"/>
                <a:ea typeface="Archivo"/>
                <a:cs typeface="Archivo"/>
                <a:sym typeface="Archivo"/>
                <a:hlinkClick r:id="rId3">
                  <a:extLst>
                    <a:ext uri="{A12FA001-AC4F-418D-AE19-62706E023703}">
                      <ahyp:hlinkClr val="tx"/>
                    </a:ext>
                  </a:extLst>
                </a:hlinkClick>
              </a:rPr>
              <a:t>Flaticon</a:t>
            </a:r>
            <a:r>
              <a:rPr b="0" i="0" lang="en" sz="1000" u="none" cap="none" strike="noStrike">
                <a:solidFill>
                  <a:schemeClr val="dk1"/>
                </a:solidFill>
                <a:latin typeface="Archivo"/>
                <a:ea typeface="Archivo"/>
                <a:cs typeface="Archivo"/>
                <a:sym typeface="Archivo"/>
              </a:rPr>
              <a:t>, and infographics &amp; images by </a:t>
            </a:r>
            <a:r>
              <a:rPr b="1" i="0" lang="en" sz="1000" u="sng" cap="none" strike="noStrike">
                <a:solidFill>
                  <a:schemeClr val="dk1"/>
                </a:solidFill>
                <a:latin typeface="Archivo"/>
                <a:ea typeface="Archivo"/>
                <a:cs typeface="Archivo"/>
                <a:sym typeface="Archivo"/>
                <a:hlinkClick r:id="rId4">
                  <a:extLst>
                    <a:ext uri="{A12FA001-AC4F-418D-AE19-62706E023703}">
                      <ahyp:hlinkClr val="tx"/>
                    </a:ext>
                  </a:extLst>
                </a:hlinkClick>
              </a:rPr>
              <a:t>Freepik</a:t>
            </a:r>
            <a:r>
              <a:rPr b="0" i="0" lang="en" sz="1000" u="sng" cap="none" strike="noStrike">
                <a:solidFill>
                  <a:schemeClr val="dk1"/>
                </a:solidFill>
                <a:latin typeface="Archivo"/>
                <a:ea typeface="Archivo"/>
                <a:cs typeface="Archivo"/>
                <a:sym typeface="Archivo"/>
              </a:rPr>
              <a:t> </a:t>
            </a:r>
            <a:endParaRPr b="1" i="0" sz="1000" u="sng" cap="none" strike="noStrike">
              <a:solidFill>
                <a:schemeClr val="dk1"/>
              </a:solidFill>
              <a:latin typeface="Archivo"/>
              <a:ea typeface="Archivo"/>
              <a:cs typeface="Archivo"/>
              <a:sym typeface="Archivo"/>
            </a:endParaRPr>
          </a:p>
        </p:txBody>
      </p:sp>
      <p:pic>
        <p:nvPicPr>
          <p:cNvPr id="200" name="Google Shape;200;p101"/>
          <p:cNvPicPr preferRelativeResize="0"/>
          <p:nvPr/>
        </p:nvPicPr>
        <p:blipFill rotWithShape="1">
          <a:blip r:embed="rId5">
            <a:alphaModFix/>
          </a:blip>
          <a:srcRect b="45415" l="0" r="0" t="10127"/>
          <a:stretch/>
        </p:blipFill>
        <p:spPr>
          <a:xfrm rot="5400000">
            <a:off x="5492132" y="1594201"/>
            <a:ext cx="5380101" cy="1955100"/>
          </a:xfrm>
          <a:prstGeom prst="rect">
            <a:avLst/>
          </a:prstGeom>
          <a:noFill/>
          <a:ln>
            <a:noFill/>
          </a:ln>
        </p:spPr>
      </p:pic>
      <p:pic>
        <p:nvPicPr>
          <p:cNvPr id="201" name="Google Shape;201;p101"/>
          <p:cNvPicPr preferRelativeResize="0"/>
          <p:nvPr/>
        </p:nvPicPr>
        <p:blipFill rotWithShape="1">
          <a:blip r:embed="rId5">
            <a:alphaModFix/>
          </a:blip>
          <a:srcRect b="45415"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2" name="Shape 202"/>
        <p:cNvGrpSpPr/>
        <p:nvPr/>
      </p:nvGrpSpPr>
      <p:grpSpPr>
        <a:xfrm>
          <a:off x="0" y="0"/>
          <a:ext cx="0" cy="0"/>
          <a:chOff x="0" y="0"/>
          <a:chExt cx="0" cy="0"/>
        </a:xfrm>
      </p:grpSpPr>
      <p:pic>
        <p:nvPicPr>
          <p:cNvPr id="203" name="Google Shape;203;p102"/>
          <p:cNvPicPr preferRelativeResize="0"/>
          <p:nvPr/>
        </p:nvPicPr>
        <p:blipFill rotWithShape="1">
          <a:blip r:embed="rId2">
            <a:alphaModFix/>
          </a:blip>
          <a:srcRect b="45415" l="0" r="0" t="10127"/>
          <a:stretch/>
        </p:blipFill>
        <p:spPr>
          <a:xfrm rot="5400000">
            <a:off x="5492132" y="1594201"/>
            <a:ext cx="5380101" cy="1955100"/>
          </a:xfrm>
          <a:prstGeom prst="rect">
            <a:avLst/>
          </a:prstGeom>
          <a:noFill/>
          <a:ln>
            <a:noFill/>
          </a:ln>
        </p:spPr>
      </p:pic>
      <p:pic>
        <p:nvPicPr>
          <p:cNvPr id="204" name="Google Shape;204;p102"/>
          <p:cNvPicPr preferRelativeResize="0"/>
          <p:nvPr/>
        </p:nvPicPr>
        <p:blipFill rotWithShape="1">
          <a:blip r:embed="rId2">
            <a:alphaModFix/>
          </a:blip>
          <a:srcRect b="45415"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1">
  <p:cSld name="CUSTOM_4_1_1_1">
    <p:spTree>
      <p:nvGrpSpPr>
        <p:cNvPr id="205" name="Shape 205"/>
        <p:cNvGrpSpPr/>
        <p:nvPr/>
      </p:nvGrpSpPr>
      <p:grpSpPr>
        <a:xfrm>
          <a:off x="0" y="0"/>
          <a:ext cx="0" cy="0"/>
          <a:chOff x="0" y="0"/>
          <a:chExt cx="0" cy="0"/>
        </a:xfrm>
      </p:grpSpPr>
      <p:sp>
        <p:nvSpPr>
          <p:cNvPr id="206" name="Google Shape;206;g272f37c833c_0_397"/>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07" name="Google Shape;207;g272f37c833c_0_397"/>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g272f37c833c_0_397"/>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g272f37c833c_0_397"/>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210" name="Google Shape;210;g272f37c833c_0_397"/>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2">
  <p:cSld name="CUSTOM_4_1_1_2">
    <p:spTree>
      <p:nvGrpSpPr>
        <p:cNvPr id="211" name="Shape 211"/>
        <p:cNvGrpSpPr/>
        <p:nvPr/>
      </p:nvGrpSpPr>
      <p:grpSpPr>
        <a:xfrm>
          <a:off x="0" y="0"/>
          <a:ext cx="0" cy="0"/>
          <a:chOff x="0" y="0"/>
          <a:chExt cx="0" cy="0"/>
        </a:xfrm>
      </p:grpSpPr>
      <p:sp>
        <p:nvSpPr>
          <p:cNvPr id="212" name="Google Shape;212;g272f37c833c_0_598"/>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3" name="Google Shape;213;g272f37c833c_0_598"/>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g272f37c833c_0_598"/>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g272f37c833c_0_598"/>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216" name="Google Shape;216;g272f37c833c_0_598"/>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17" name="Shape 217"/>
        <p:cNvGrpSpPr/>
        <p:nvPr/>
      </p:nvGrpSpPr>
      <p:grpSpPr>
        <a:xfrm>
          <a:off x="0" y="0"/>
          <a:ext cx="0" cy="0"/>
          <a:chOff x="0" y="0"/>
          <a:chExt cx="0" cy="0"/>
        </a:xfrm>
      </p:grpSpPr>
      <p:sp>
        <p:nvSpPr>
          <p:cNvPr id="218" name="Google Shape;218;g272f37c833c_0_11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g272f37c833c_0_1192"/>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g272f37c833c_0_1192"/>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g272f37c833c_0_1192"/>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g272f37c833c_0_1192"/>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 name="Google Shape;223;g272f37c833c_0_1192"/>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 name="Google Shape;224;g272f37c833c_0_1192"/>
          <p:cNvSpPr txBox="1"/>
          <p:nvPr>
            <p:ph idx="6" type="subTitle"/>
          </p:nvPr>
        </p:nvSpPr>
        <p:spPr>
          <a:xfrm>
            <a:off x="603107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25" name="Google Shape;225;g272f37c833c_0_1192"/>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226" name="Google Shape;226;g272f37c833c_0_1192"/>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30" name="Shape 230"/>
        <p:cNvGrpSpPr/>
        <p:nvPr/>
      </p:nvGrpSpPr>
      <p:grpSpPr>
        <a:xfrm>
          <a:off x="0" y="0"/>
          <a:ext cx="0" cy="0"/>
          <a:chOff x="0" y="0"/>
          <a:chExt cx="0" cy="0"/>
        </a:xfrm>
      </p:grpSpPr>
      <p:sp>
        <p:nvSpPr>
          <p:cNvPr id="231" name="Google Shape;231;g2d11c505598_0_97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32" name="Google Shape;232;g2d11c505598_0_972"/>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233" name="Google Shape;233;g2d11c505598_0_972"/>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4" name="Shape 234"/>
        <p:cNvGrpSpPr/>
        <p:nvPr/>
      </p:nvGrpSpPr>
      <p:grpSpPr>
        <a:xfrm>
          <a:off x="0" y="0"/>
          <a:ext cx="0" cy="0"/>
          <a:chOff x="0" y="0"/>
          <a:chExt cx="0" cy="0"/>
        </a:xfrm>
      </p:grpSpPr>
      <p:sp>
        <p:nvSpPr>
          <p:cNvPr id="235" name="Google Shape;235;g2d11c505598_0_879"/>
          <p:cNvSpPr txBox="1"/>
          <p:nvPr>
            <p:ph type="ctrTitle"/>
          </p:nvPr>
        </p:nvSpPr>
        <p:spPr>
          <a:xfrm>
            <a:off x="911150" y="1424638"/>
            <a:ext cx="5637300" cy="17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36" name="Google Shape;236;g2d11c505598_0_879"/>
          <p:cNvSpPr txBox="1"/>
          <p:nvPr>
            <p:ph idx="1" type="subTitle"/>
          </p:nvPr>
        </p:nvSpPr>
        <p:spPr>
          <a:xfrm>
            <a:off x="911150" y="3243063"/>
            <a:ext cx="4528800" cy="4758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7" name="Google Shape;237;g2d11c505598_0_879"/>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8" name="Shape 238"/>
        <p:cNvGrpSpPr/>
        <p:nvPr/>
      </p:nvGrpSpPr>
      <p:grpSpPr>
        <a:xfrm>
          <a:off x="0" y="0"/>
          <a:ext cx="0" cy="0"/>
          <a:chOff x="0" y="0"/>
          <a:chExt cx="0" cy="0"/>
        </a:xfrm>
      </p:grpSpPr>
      <p:sp>
        <p:nvSpPr>
          <p:cNvPr id="239" name="Google Shape;239;g2d11c505598_0_883"/>
          <p:cNvSpPr txBox="1"/>
          <p:nvPr>
            <p:ph type="title"/>
          </p:nvPr>
        </p:nvSpPr>
        <p:spPr>
          <a:xfrm>
            <a:off x="3714650" y="2338425"/>
            <a:ext cx="4331400" cy="151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0" name="Google Shape;240;g2d11c505598_0_883"/>
          <p:cNvSpPr txBox="1"/>
          <p:nvPr>
            <p:ph idx="2" type="title"/>
          </p:nvPr>
        </p:nvSpPr>
        <p:spPr>
          <a:xfrm>
            <a:off x="3790850" y="11653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41" name="Google Shape;241;g2d11c505598_0_883"/>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g2d11c505598_0_8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4" name="Google Shape;244;g2d11c505598_0_887"/>
          <p:cNvSpPr txBox="1"/>
          <p:nvPr>
            <p:ph idx="1" type="body"/>
          </p:nvPr>
        </p:nvSpPr>
        <p:spPr>
          <a:xfrm>
            <a:off x="720000" y="1215750"/>
            <a:ext cx="7704000" cy="3163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sz="1400"/>
            </a:lvl1pPr>
            <a:lvl2pPr indent="-304800" lvl="1" marL="914400" algn="l">
              <a:lnSpc>
                <a:spcPct val="100000"/>
              </a:lnSpc>
              <a:spcBef>
                <a:spcPts val="100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pic>
        <p:nvPicPr>
          <p:cNvPr id="245" name="Google Shape;245;g2d11c505598_0_887"/>
          <p:cNvPicPr preferRelativeResize="0"/>
          <p:nvPr/>
        </p:nvPicPr>
        <p:blipFill rotWithShape="1">
          <a:blip r:embed="rId2">
            <a:alphaModFix/>
          </a:blip>
          <a:srcRect b="0" l="39171" r="5367" t="0"/>
          <a:stretch/>
        </p:blipFill>
        <p:spPr>
          <a:xfrm>
            <a:off x="7719024" y="0"/>
            <a:ext cx="3005225" cy="5143499"/>
          </a:xfrm>
          <a:prstGeom prst="rect">
            <a:avLst/>
          </a:prstGeom>
          <a:noFill/>
          <a:ln>
            <a:noFill/>
          </a:ln>
        </p:spPr>
      </p:pic>
      <p:sp>
        <p:nvSpPr>
          <p:cNvPr id="246" name="Google Shape;246;g2d11c505598_0_887"/>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7"/>
          <p:cNvSpPr txBox="1"/>
          <p:nvPr>
            <p:ph type="title"/>
          </p:nvPr>
        </p:nvSpPr>
        <p:spPr>
          <a:xfrm>
            <a:off x="3714650" y="2338425"/>
            <a:ext cx="4331400" cy="151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77"/>
          <p:cNvSpPr txBox="1"/>
          <p:nvPr>
            <p:ph idx="2" type="title"/>
          </p:nvPr>
        </p:nvSpPr>
        <p:spPr>
          <a:xfrm>
            <a:off x="3790850" y="11653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4" name="Google Shape;34;p77"/>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7" name="Shape 247"/>
        <p:cNvGrpSpPr/>
        <p:nvPr/>
      </p:nvGrpSpPr>
      <p:grpSpPr>
        <a:xfrm>
          <a:off x="0" y="0"/>
          <a:ext cx="0" cy="0"/>
          <a:chOff x="0" y="0"/>
          <a:chExt cx="0" cy="0"/>
        </a:xfrm>
      </p:grpSpPr>
      <p:sp>
        <p:nvSpPr>
          <p:cNvPr id="248" name="Google Shape;248;g2d11c505598_0_89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9" name="Google Shape;249;g2d11c505598_0_892"/>
          <p:cNvSpPr txBox="1"/>
          <p:nvPr>
            <p:ph idx="1" type="subTitle"/>
          </p:nvPr>
        </p:nvSpPr>
        <p:spPr>
          <a:xfrm>
            <a:off x="5055284" y="3506410"/>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0" name="Google Shape;250;g2d11c505598_0_892"/>
          <p:cNvSpPr txBox="1"/>
          <p:nvPr>
            <p:ph idx="2" type="subTitle"/>
          </p:nvPr>
        </p:nvSpPr>
        <p:spPr>
          <a:xfrm>
            <a:off x="1583300" y="3506410"/>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1" name="Google Shape;251;g2d11c505598_0_892"/>
          <p:cNvSpPr txBox="1"/>
          <p:nvPr>
            <p:ph idx="3" type="subTitle"/>
          </p:nvPr>
        </p:nvSpPr>
        <p:spPr>
          <a:xfrm>
            <a:off x="5055275" y="29701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2" name="Google Shape;252;g2d11c505598_0_892"/>
          <p:cNvSpPr txBox="1"/>
          <p:nvPr>
            <p:ph idx="4" type="subTitle"/>
          </p:nvPr>
        </p:nvSpPr>
        <p:spPr>
          <a:xfrm>
            <a:off x="1583075" y="29701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53" name="Google Shape;253;g2d11c505598_0_892"/>
          <p:cNvPicPr preferRelativeResize="0"/>
          <p:nvPr/>
        </p:nvPicPr>
        <p:blipFill rotWithShape="1">
          <a:blip r:embed="rId2">
            <a:alphaModFix/>
          </a:blip>
          <a:srcRect b="45415" l="0" r="0" t="10127"/>
          <a:stretch/>
        </p:blipFill>
        <p:spPr>
          <a:xfrm flipH="1" rot="10800000">
            <a:off x="0" y="3834476"/>
            <a:ext cx="9144003" cy="1900699"/>
          </a:xfrm>
          <a:prstGeom prst="rect">
            <a:avLst/>
          </a:prstGeom>
          <a:noFill/>
          <a:ln>
            <a:noFill/>
          </a:ln>
        </p:spPr>
      </p:pic>
      <p:sp>
        <p:nvSpPr>
          <p:cNvPr id="254" name="Google Shape;254;g2d11c505598_0_892"/>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sp>
        <p:nvSpPr>
          <p:cNvPr id="256" name="Google Shape;256;g2d11c505598_0_90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257" name="Google Shape;257;g2d11c505598_0_900"/>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258" name="Google Shape;258;g2d11c505598_0_900"/>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9" name="Shape 259"/>
        <p:cNvGrpSpPr/>
        <p:nvPr/>
      </p:nvGrpSpPr>
      <p:grpSpPr>
        <a:xfrm>
          <a:off x="0" y="0"/>
          <a:ext cx="0" cy="0"/>
          <a:chOff x="0" y="0"/>
          <a:chExt cx="0" cy="0"/>
        </a:xfrm>
      </p:grpSpPr>
      <p:sp>
        <p:nvSpPr>
          <p:cNvPr id="260" name="Google Shape;260;g2d11c505598_0_904"/>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1" name="Google Shape;261;g2d11c505598_0_904"/>
          <p:cNvSpPr txBox="1"/>
          <p:nvPr>
            <p:ph idx="1" type="subTitle"/>
          </p:nvPr>
        </p:nvSpPr>
        <p:spPr>
          <a:xfrm>
            <a:off x="720000" y="1700300"/>
            <a:ext cx="4294800" cy="191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262" name="Google Shape;262;g2d11c505598_0_904"/>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3" name="Shape 263"/>
        <p:cNvGrpSpPr/>
        <p:nvPr/>
      </p:nvGrpSpPr>
      <p:grpSpPr>
        <a:xfrm>
          <a:off x="0" y="0"/>
          <a:ext cx="0" cy="0"/>
          <a:chOff x="0" y="0"/>
          <a:chExt cx="0" cy="0"/>
        </a:xfrm>
      </p:grpSpPr>
      <p:sp>
        <p:nvSpPr>
          <p:cNvPr id="264" name="Google Shape;264;g2d11c505598_0_908"/>
          <p:cNvSpPr txBox="1"/>
          <p:nvPr>
            <p:ph type="title"/>
          </p:nvPr>
        </p:nvSpPr>
        <p:spPr>
          <a:xfrm>
            <a:off x="176855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265" name="Google Shape;265;g2d11c505598_0_908"/>
          <p:cNvPicPr preferRelativeResize="0"/>
          <p:nvPr/>
        </p:nvPicPr>
        <p:blipFill rotWithShape="1">
          <a:blip r:embed="rId2">
            <a:alphaModFix/>
          </a:blip>
          <a:srcRect b="0" l="39171" r="5367" t="0"/>
          <a:stretch/>
        </p:blipFill>
        <p:spPr>
          <a:xfrm flipH="1" rot="10800000">
            <a:off x="7670188" y="0"/>
            <a:ext cx="3005225" cy="5143499"/>
          </a:xfrm>
          <a:prstGeom prst="rect">
            <a:avLst/>
          </a:prstGeom>
          <a:noFill/>
          <a:ln>
            <a:noFill/>
          </a:ln>
        </p:spPr>
      </p:pic>
      <p:pic>
        <p:nvPicPr>
          <p:cNvPr id="266" name="Google Shape;266;g2d11c505598_0_908"/>
          <p:cNvPicPr preferRelativeResize="0"/>
          <p:nvPr/>
        </p:nvPicPr>
        <p:blipFill rotWithShape="1">
          <a:blip r:embed="rId2">
            <a:alphaModFix/>
          </a:blip>
          <a:srcRect b="0" l="39171" r="5367" t="0"/>
          <a:stretch/>
        </p:blipFill>
        <p:spPr>
          <a:xfrm flipH="1">
            <a:off x="-1531412" y="0"/>
            <a:ext cx="3005225" cy="514349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7" name="Shape 267"/>
        <p:cNvGrpSpPr/>
        <p:nvPr/>
      </p:nvGrpSpPr>
      <p:grpSpPr>
        <a:xfrm>
          <a:off x="0" y="0"/>
          <a:ext cx="0" cy="0"/>
          <a:chOff x="0" y="0"/>
          <a:chExt cx="0" cy="0"/>
        </a:xfrm>
      </p:grpSpPr>
      <p:sp>
        <p:nvSpPr>
          <p:cNvPr id="268" name="Google Shape;268;g2d11c505598_0_912"/>
          <p:cNvSpPr txBox="1"/>
          <p:nvPr>
            <p:ph type="title"/>
          </p:nvPr>
        </p:nvSpPr>
        <p:spPr>
          <a:xfrm>
            <a:off x="2135550" y="1208313"/>
            <a:ext cx="4872900" cy="1650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101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69" name="Google Shape;269;g2d11c505598_0_912"/>
          <p:cNvSpPr txBox="1"/>
          <p:nvPr>
            <p:ph idx="1" type="subTitle"/>
          </p:nvPr>
        </p:nvSpPr>
        <p:spPr>
          <a:xfrm>
            <a:off x="2135550" y="3264088"/>
            <a:ext cx="4872900" cy="671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0" name="Shape 270"/>
        <p:cNvGrpSpPr/>
        <p:nvPr/>
      </p:nvGrpSpPr>
      <p:grpSpPr>
        <a:xfrm>
          <a:off x="0" y="0"/>
          <a:ext cx="0" cy="0"/>
          <a:chOff x="0" y="0"/>
          <a:chExt cx="0" cy="0"/>
        </a:xfrm>
      </p:grpSpPr>
      <p:sp>
        <p:nvSpPr>
          <p:cNvPr id="271" name="Google Shape;271;g2d11c505598_0_915"/>
          <p:cNvSpPr/>
          <p:nvPr>
            <p:ph idx="2" type="pic"/>
          </p:nvPr>
        </p:nvSpPr>
        <p:spPr>
          <a:xfrm>
            <a:off x="0" y="0"/>
            <a:ext cx="9144000" cy="5143500"/>
          </a:xfrm>
          <a:prstGeom prst="rect">
            <a:avLst/>
          </a:prstGeom>
          <a:noFill/>
          <a:ln>
            <a:noFill/>
          </a:ln>
        </p:spPr>
      </p:sp>
      <p:sp>
        <p:nvSpPr>
          <p:cNvPr id="272" name="Google Shape;272;g2d11c505598_0_915"/>
          <p:cNvSpPr txBox="1"/>
          <p:nvPr>
            <p:ph type="title"/>
          </p:nvPr>
        </p:nvSpPr>
        <p:spPr>
          <a:xfrm>
            <a:off x="720000" y="4014450"/>
            <a:ext cx="7704000" cy="572700"/>
          </a:xfrm>
          <a:prstGeom prst="rect">
            <a:avLst/>
          </a:prstGeom>
          <a:solidFill>
            <a:schemeClr val="l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3" name="Shape 273"/>
        <p:cNvGrpSpPr/>
        <p:nvPr/>
      </p:nvGrpSpPr>
      <p:grpSpPr>
        <a:xfrm>
          <a:off x="0" y="0"/>
          <a:ext cx="0" cy="0"/>
          <a:chOff x="0" y="0"/>
          <a:chExt cx="0" cy="0"/>
        </a:xfrm>
      </p:grpSpPr>
      <p:sp>
        <p:nvSpPr>
          <p:cNvPr id="274" name="Google Shape;274;g2d11c505598_0_918"/>
          <p:cNvSpPr txBox="1"/>
          <p:nvPr>
            <p:ph hasCustomPrompt="1" type="title"/>
          </p:nvPr>
        </p:nvSpPr>
        <p:spPr>
          <a:xfrm>
            <a:off x="1284000" y="1291175"/>
            <a:ext cx="6576000" cy="148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2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75" name="Google Shape;275;g2d11c505598_0_918"/>
          <p:cNvSpPr txBox="1"/>
          <p:nvPr>
            <p:ph idx="1" type="subTitle"/>
          </p:nvPr>
        </p:nvSpPr>
        <p:spPr>
          <a:xfrm>
            <a:off x="1763275" y="3132575"/>
            <a:ext cx="5617500" cy="4971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6" name="Shape 276"/>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77" name="Shape 277"/>
        <p:cNvGrpSpPr/>
        <p:nvPr/>
      </p:nvGrpSpPr>
      <p:grpSpPr>
        <a:xfrm>
          <a:off x="0" y="0"/>
          <a:ext cx="0" cy="0"/>
          <a:chOff x="0" y="0"/>
          <a:chExt cx="0" cy="0"/>
        </a:xfrm>
      </p:grpSpPr>
      <p:sp>
        <p:nvSpPr>
          <p:cNvPr id="278" name="Google Shape;278;g2d11c505598_0_9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9" name="Google Shape;279;g2d11c505598_0_922"/>
          <p:cNvSpPr txBox="1"/>
          <p:nvPr>
            <p:ph idx="2" type="title"/>
          </p:nvPr>
        </p:nvSpPr>
        <p:spPr>
          <a:xfrm>
            <a:off x="83545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0" name="Google Shape;280;g2d11c505598_0_922"/>
          <p:cNvSpPr txBox="1"/>
          <p:nvPr>
            <p:ph idx="3" type="title"/>
          </p:nvPr>
        </p:nvSpPr>
        <p:spPr>
          <a:xfrm>
            <a:off x="83545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1" name="Google Shape;281;g2d11c505598_0_922"/>
          <p:cNvSpPr txBox="1"/>
          <p:nvPr>
            <p:ph idx="4" type="title"/>
          </p:nvPr>
        </p:nvSpPr>
        <p:spPr>
          <a:xfrm>
            <a:off x="3534721"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2" name="Google Shape;282;g2d11c505598_0_922"/>
          <p:cNvSpPr txBox="1"/>
          <p:nvPr>
            <p:ph idx="5" type="title"/>
          </p:nvPr>
        </p:nvSpPr>
        <p:spPr>
          <a:xfrm>
            <a:off x="3534721"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3" name="Google Shape;283;g2d11c505598_0_922"/>
          <p:cNvSpPr txBox="1"/>
          <p:nvPr>
            <p:ph idx="6" type="title"/>
          </p:nvPr>
        </p:nvSpPr>
        <p:spPr>
          <a:xfrm>
            <a:off x="6234000" y="139045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4" name="Google Shape;284;g2d11c505598_0_922"/>
          <p:cNvSpPr txBox="1"/>
          <p:nvPr>
            <p:ph idx="7" type="title"/>
          </p:nvPr>
        </p:nvSpPr>
        <p:spPr>
          <a:xfrm>
            <a:off x="6234000" y="2825731"/>
            <a:ext cx="734700" cy="494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5" name="Google Shape;285;g2d11c505598_0_922"/>
          <p:cNvSpPr txBox="1"/>
          <p:nvPr>
            <p:ph idx="1" type="subTitle"/>
          </p:nvPr>
        </p:nvSpPr>
        <p:spPr>
          <a:xfrm>
            <a:off x="720000"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6" name="Google Shape;286;g2d11c505598_0_922"/>
          <p:cNvSpPr txBox="1"/>
          <p:nvPr>
            <p:ph idx="8" type="subTitle"/>
          </p:nvPr>
        </p:nvSpPr>
        <p:spPr>
          <a:xfrm>
            <a:off x="3419271"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7" name="Google Shape;287;g2d11c505598_0_922"/>
          <p:cNvSpPr txBox="1"/>
          <p:nvPr>
            <p:ph idx="9" type="subTitle"/>
          </p:nvPr>
        </p:nvSpPr>
        <p:spPr>
          <a:xfrm>
            <a:off x="6118549" y="1973662"/>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8" name="Google Shape;288;g2d11c505598_0_922"/>
          <p:cNvSpPr txBox="1"/>
          <p:nvPr>
            <p:ph idx="13" type="subTitle"/>
          </p:nvPr>
        </p:nvSpPr>
        <p:spPr>
          <a:xfrm>
            <a:off x="720000"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9" name="Google Shape;289;g2d11c505598_0_922"/>
          <p:cNvSpPr txBox="1"/>
          <p:nvPr>
            <p:ph idx="14" type="subTitle"/>
          </p:nvPr>
        </p:nvSpPr>
        <p:spPr>
          <a:xfrm>
            <a:off x="3419271"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g2d11c505598_0_922"/>
          <p:cNvSpPr txBox="1"/>
          <p:nvPr>
            <p:ph idx="15" type="subTitle"/>
          </p:nvPr>
        </p:nvSpPr>
        <p:spPr>
          <a:xfrm>
            <a:off x="6118549" y="3405300"/>
            <a:ext cx="23055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91" name="Google Shape;291;g2d11c505598_0_922"/>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292" name="Google Shape;292;g2d11c505598_0_922"/>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93" name="Shape 293"/>
        <p:cNvGrpSpPr/>
        <p:nvPr/>
      </p:nvGrpSpPr>
      <p:grpSpPr>
        <a:xfrm>
          <a:off x="0" y="0"/>
          <a:ext cx="0" cy="0"/>
          <a:chOff x="0" y="0"/>
          <a:chExt cx="0" cy="0"/>
        </a:xfrm>
      </p:grpSpPr>
      <p:sp>
        <p:nvSpPr>
          <p:cNvPr id="294" name="Google Shape;294;g2d11c505598_0_938"/>
          <p:cNvSpPr txBox="1"/>
          <p:nvPr>
            <p:ph type="title"/>
          </p:nvPr>
        </p:nvSpPr>
        <p:spPr>
          <a:xfrm>
            <a:off x="698500" y="3151600"/>
            <a:ext cx="49743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95" name="Google Shape;295;g2d11c505598_0_938"/>
          <p:cNvSpPr txBox="1"/>
          <p:nvPr>
            <p:ph idx="1" type="subTitle"/>
          </p:nvPr>
        </p:nvSpPr>
        <p:spPr>
          <a:xfrm>
            <a:off x="698500" y="1330113"/>
            <a:ext cx="4974300" cy="186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7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37" name="Google Shape;37;p7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38" name="Google Shape;38;p76"/>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296" name="Shape 296"/>
        <p:cNvGrpSpPr/>
        <p:nvPr/>
      </p:nvGrpSpPr>
      <p:grpSpPr>
        <a:xfrm>
          <a:off x="0" y="0"/>
          <a:ext cx="0" cy="0"/>
          <a:chOff x="0" y="0"/>
          <a:chExt cx="0" cy="0"/>
        </a:xfrm>
      </p:grpSpPr>
      <p:sp>
        <p:nvSpPr>
          <p:cNvPr id="297" name="Google Shape;297;g2d11c505598_0_941"/>
          <p:cNvSpPr txBox="1"/>
          <p:nvPr>
            <p:ph type="title"/>
          </p:nvPr>
        </p:nvSpPr>
        <p:spPr>
          <a:xfrm>
            <a:off x="2376250" y="2092425"/>
            <a:ext cx="4391400" cy="151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8" name="Google Shape;298;g2d11c505598_0_941"/>
          <p:cNvSpPr txBox="1"/>
          <p:nvPr>
            <p:ph idx="2" type="title"/>
          </p:nvPr>
        </p:nvSpPr>
        <p:spPr>
          <a:xfrm>
            <a:off x="3790850" y="10387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99" name="Google Shape;299;g2d11c505598_0_941"/>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300" name="Shape 300"/>
        <p:cNvGrpSpPr/>
        <p:nvPr/>
      </p:nvGrpSpPr>
      <p:grpSpPr>
        <a:xfrm>
          <a:off x="0" y="0"/>
          <a:ext cx="0" cy="0"/>
          <a:chOff x="0" y="0"/>
          <a:chExt cx="0" cy="0"/>
        </a:xfrm>
      </p:grpSpPr>
      <p:sp>
        <p:nvSpPr>
          <p:cNvPr id="301" name="Google Shape;301;g2d11c505598_0_945"/>
          <p:cNvSpPr txBox="1"/>
          <p:nvPr>
            <p:ph type="title"/>
          </p:nvPr>
        </p:nvSpPr>
        <p:spPr>
          <a:xfrm>
            <a:off x="972050" y="2338425"/>
            <a:ext cx="4535700" cy="1511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2" name="Google Shape;302;g2d11c505598_0_945"/>
          <p:cNvSpPr txBox="1"/>
          <p:nvPr>
            <p:ph idx="2" type="title"/>
          </p:nvPr>
        </p:nvSpPr>
        <p:spPr>
          <a:xfrm>
            <a:off x="4189350" y="1165325"/>
            <a:ext cx="1318500" cy="915900"/>
          </a:xfrm>
          <a:prstGeom prst="rect">
            <a:avLst/>
          </a:prstGeom>
          <a:solidFill>
            <a:schemeClr val="dk2"/>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3" name="Shape 303"/>
        <p:cNvGrpSpPr/>
        <p:nvPr/>
      </p:nvGrpSpPr>
      <p:grpSpPr>
        <a:xfrm>
          <a:off x="0" y="0"/>
          <a:ext cx="0" cy="0"/>
          <a:chOff x="0" y="0"/>
          <a:chExt cx="0" cy="0"/>
        </a:xfrm>
      </p:grpSpPr>
      <p:sp>
        <p:nvSpPr>
          <p:cNvPr id="304" name="Google Shape;304;g2d11c505598_0_948"/>
          <p:cNvSpPr txBox="1"/>
          <p:nvPr>
            <p:ph type="title"/>
          </p:nvPr>
        </p:nvSpPr>
        <p:spPr>
          <a:xfrm>
            <a:off x="720000" y="1265675"/>
            <a:ext cx="3929700" cy="16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5" name="Google Shape;305;g2d11c505598_0_948"/>
          <p:cNvSpPr txBox="1"/>
          <p:nvPr>
            <p:ph idx="1" type="subTitle"/>
          </p:nvPr>
        </p:nvSpPr>
        <p:spPr>
          <a:xfrm>
            <a:off x="720000" y="2914825"/>
            <a:ext cx="3929700" cy="9630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6" name="Google Shape;306;g2d11c505598_0_948"/>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07" name="Shape 307"/>
        <p:cNvGrpSpPr/>
        <p:nvPr/>
      </p:nvGrpSpPr>
      <p:grpSpPr>
        <a:xfrm>
          <a:off x="0" y="0"/>
          <a:ext cx="0" cy="0"/>
          <a:chOff x="0" y="0"/>
          <a:chExt cx="0" cy="0"/>
        </a:xfrm>
      </p:grpSpPr>
      <p:sp>
        <p:nvSpPr>
          <p:cNvPr id="308" name="Google Shape;308;g2d11c505598_0_952"/>
          <p:cNvSpPr txBox="1"/>
          <p:nvPr>
            <p:ph type="title"/>
          </p:nvPr>
        </p:nvSpPr>
        <p:spPr>
          <a:xfrm>
            <a:off x="872400" y="1637550"/>
            <a:ext cx="2928300" cy="1063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9" name="Google Shape;309;g2d11c505598_0_952"/>
          <p:cNvSpPr txBox="1"/>
          <p:nvPr>
            <p:ph idx="1" type="subTitle"/>
          </p:nvPr>
        </p:nvSpPr>
        <p:spPr>
          <a:xfrm>
            <a:off x="872400" y="2700750"/>
            <a:ext cx="2928300" cy="805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310" name="Google Shape;310;g2d11c505598_0_952"/>
          <p:cNvPicPr preferRelativeResize="0"/>
          <p:nvPr/>
        </p:nvPicPr>
        <p:blipFill rotWithShape="1">
          <a:blip r:embed="rId2">
            <a:alphaModFix/>
          </a:blip>
          <a:srcRect b="0" l="39171" r="5367" t="0"/>
          <a:stretch/>
        </p:blipFill>
        <p:spPr>
          <a:xfrm>
            <a:off x="6138774" y="0"/>
            <a:ext cx="3005225" cy="5143499"/>
          </a:xfrm>
          <a:prstGeom prst="rect">
            <a:avLst/>
          </a:prstGeom>
          <a:noFill/>
          <a:ln>
            <a:noFill/>
          </a:ln>
        </p:spPr>
      </p:pic>
      <p:sp>
        <p:nvSpPr>
          <p:cNvPr id="311" name="Google Shape;311;g2d11c505598_0_952"/>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12" name="Shape 312"/>
        <p:cNvGrpSpPr/>
        <p:nvPr/>
      </p:nvGrpSpPr>
      <p:grpSpPr>
        <a:xfrm>
          <a:off x="0" y="0"/>
          <a:ext cx="0" cy="0"/>
          <a:chOff x="0" y="0"/>
          <a:chExt cx="0" cy="0"/>
        </a:xfrm>
      </p:grpSpPr>
      <p:sp>
        <p:nvSpPr>
          <p:cNvPr id="313" name="Google Shape;313;g2d11c505598_0_957"/>
          <p:cNvSpPr txBox="1"/>
          <p:nvPr>
            <p:ph type="title"/>
          </p:nvPr>
        </p:nvSpPr>
        <p:spPr>
          <a:xfrm>
            <a:off x="4989600" y="1501200"/>
            <a:ext cx="2916600" cy="106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4" name="Google Shape;314;g2d11c505598_0_957"/>
          <p:cNvSpPr txBox="1"/>
          <p:nvPr>
            <p:ph idx="1" type="subTitle"/>
          </p:nvPr>
        </p:nvSpPr>
        <p:spPr>
          <a:xfrm>
            <a:off x="4989750" y="2562000"/>
            <a:ext cx="2916600" cy="80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315" name="Google Shape;315;g2d11c505598_0_957"/>
          <p:cNvPicPr preferRelativeResize="0"/>
          <p:nvPr/>
        </p:nvPicPr>
        <p:blipFill rotWithShape="1">
          <a:blip r:embed="rId2">
            <a:alphaModFix/>
          </a:blip>
          <a:srcRect b="0" l="39171" r="5367" t="0"/>
          <a:stretch/>
        </p:blipFill>
        <p:spPr>
          <a:xfrm flipH="1">
            <a:off x="-19251" y="0"/>
            <a:ext cx="3005225" cy="5143499"/>
          </a:xfrm>
          <a:prstGeom prst="rect">
            <a:avLst/>
          </a:prstGeom>
          <a:noFill/>
          <a:ln>
            <a:noFill/>
          </a:ln>
        </p:spPr>
      </p:pic>
      <p:sp>
        <p:nvSpPr>
          <p:cNvPr id="316" name="Google Shape;316;g2d11c505598_0_957"/>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317" name="Shape 317"/>
        <p:cNvGrpSpPr/>
        <p:nvPr/>
      </p:nvGrpSpPr>
      <p:grpSpPr>
        <a:xfrm>
          <a:off x="0" y="0"/>
          <a:ext cx="0" cy="0"/>
          <a:chOff x="0" y="0"/>
          <a:chExt cx="0" cy="0"/>
        </a:xfrm>
      </p:grpSpPr>
      <p:sp>
        <p:nvSpPr>
          <p:cNvPr id="318" name="Google Shape;318;g2d11c505598_0_962"/>
          <p:cNvSpPr txBox="1"/>
          <p:nvPr>
            <p:ph type="title"/>
          </p:nvPr>
        </p:nvSpPr>
        <p:spPr>
          <a:xfrm>
            <a:off x="2186903" y="1291825"/>
            <a:ext cx="4770000" cy="106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4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19" name="Google Shape;319;g2d11c505598_0_962"/>
          <p:cNvSpPr txBox="1"/>
          <p:nvPr>
            <p:ph idx="1" type="subTitle"/>
          </p:nvPr>
        </p:nvSpPr>
        <p:spPr>
          <a:xfrm>
            <a:off x="1556200" y="2352625"/>
            <a:ext cx="6031800" cy="9981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hlink"/>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0" name="Google Shape;320;g2d11c505598_0_962"/>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1" name="Google Shape;321;g2d11c505598_0_962"/>
          <p:cNvPicPr preferRelativeResize="0"/>
          <p:nvPr/>
        </p:nvPicPr>
        <p:blipFill rotWithShape="1">
          <a:blip r:embed="rId2">
            <a:alphaModFix/>
          </a:blip>
          <a:srcRect b="45415" l="0" r="0" t="10127"/>
          <a:stretch/>
        </p:blipFill>
        <p:spPr>
          <a:xfrm flipH="1" rot="10800000">
            <a:off x="0" y="3301076"/>
            <a:ext cx="9144003" cy="1900699"/>
          </a:xfrm>
          <a:prstGeom prst="rect">
            <a:avLst/>
          </a:prstGeom>
          <a:noFill/>
          <a:ln>
            <a:noFill/>
          </a:ln>
        </p:spPr>
      </p:pic>
      <p:sp>
        <p:nvSpPr>
          <p:cNvPr id="322" name="Google Shape;322;g2d11c505598_0_962"/>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23" name="Shape 323"/>
        <p:cNvGrpSpPr/>
        <p:nvPr/>
      </p:nvGrpSpPr>
      <p:grpSpPr>
        <a:xfrm>
          <a:off x="0" y="0"/>
          <a:ext cx="0" cy="0"/>
          <a:chOff x="0" y="0"/>
          <a:chExt cx="0" cy="0"/>
        </a:xfrm>
      </p:grpSpPr>
      <p:sp>
        <p:nvSpPr>
          <p:cNvPr id="324" name="Google Shape;324;g2d11c505598_0_9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325" name="Google Shape;325;g2d11c505598_0_96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326" name="Google Shape;326;g2d11c505598_0_968"/>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7" name="Shape 327"/>
        <p:cNvGrpSpPr/>
        <p:nvPr/>
      </p:nvGrpSpPr>
      <p:grpSpPr>
        <a:xfrm>
          <a:off x="0" y="0"/>
          <a:ext cx="0" cy="0"/>
          <a:chOff x="0" y="0"/>
          <a:chExt cx="0" cy="0"/>
        </a:xfrm>
      </p:grpSpPr>
      <p:sp>
        <p:nvSpPr>
          <p:cNvPr id="328" name="Google Shape;328;g2d11c505598_0_9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9" name="Google Shape;329;g2d11c505598_0_976"/>
          <p:cNvSpPr txBox="1"/>
          <p:nvPr>
            <p:ph idx="1" type="subTitle"/>
          </p:nvPr>
        </p:nvSpPr>
        <p:spPr>
          <a:xfrm>
            <a:off x="5012625" y="2743300"/>
            <a:ext cx="2460900" cy="15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0" name="Google Shape;330;g2d11c505598_0_976"/>
          <p:cNvSpPr txBox="1"/>
          <p:nvPr>
            <p:ph idx="2" type="subTitle"/>
          </p:nvPr>
        </p:nvSpPr>
        <p:spPr>
          <a:xfrm>
            <a:off x="1670450" y="2743300"/>
            <a:ext cx="2460900" cy="15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1" name="Google Shape;331;g2d11c505598_0_976"/>
          <p:cNvSpPr txBox="1"/>
          <p:nvPr>
            <p:ph idx="3" type="subTitle"/>
          </p:nvPr>
        </p:nvSpPr>
        <p:spPr>
          <a:xfrm>
            <a:off x="1670450" y="2287087"/>
            <a:ext cx="2460900" cy="49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2" name="Google Shape;332;g2d11c505598_0_976"/>
          <p:cNvSpPr txBox="1"/>
          <p:nvPr>
            <p:ph idx="4" type="subTitle"/>
          </p:nvPr>
        </p:nvSpPr>
        <p:spPr>
          <a:xfrm>
            <a:off x="5012649" y="2287087"/>
            <a:ext cx="2460900" cy="49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33" name="Google Shape;333;g2d11c505598_0_97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334" name="Google Shape;334;g2d11c505598_0_976"/>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35" name="Shape 335"/>
        <p:cNvGrpSpPr/>
        <p:nvPr/>
      </p:nvGrpSpPr>
      <p:grpSpPr>
        <a:xfrm>
          <a:off x="0" y="0"/>
          <a:ext cx="0" cy="0"/>
          <a:chOff x="0" y="0"/>
          <a:chExt cx="0" cy="0"/>
        </a:xfrm>
      </p:grpSpPr>
      <p:sp>
        <p:nvSpPr>
          <p:cNvPr id="336" name="Google Shape;336;g2d11c505598_0_98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7" name="Google Shape;337;g2d11c505598_0_984"/>
          <p:cNvSpPr txBox="1"/>
          <p:nvPr>
            <p:ph idx="1" type="subTitle"/>
          </p:nvPr>
        </p:nvSpPr>
        <p:spPr>
          <a:xfrm>
            <a:off x="4947756" y="1667625"/>
            <a:ext cx="3040800" cy="20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8" name="Google Shape;338;g2d11c505598_0_984"/>
          <p:cNvSpPr txBox="1"/>
          <p:nvPr>
            <p:ph idx="2" type="subTitle"/>
          </p:nvPr>
        </p:nvSpPr>
        <p:spPr>
          <a:xfrm>
            <a:off x="1155450" y="1667625"/>
            <a:ext cx="3040800" cy="20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339" name="Google Shape;339;g2d11c505598_0_984"/>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340" name="Google Shape;340;g2d11c505598_0_984"/>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1" name="Shape 341"/>
        <p:cNvGrpSpPr/>
        <p:nvPr/>
      </p:nvGrpSpPr>
      <p:grpSpPr>
        <a:xfrm>
          <a:off x="0" y="0"/>
          <a:ext cx="0" cy="0"/>
          <a:chOff x="0" y="0"/>
          <a:chExt cx="0" cy="0"/>
        </a:xfrm>
      </p:grpSpPr>
      <p:sp>
        <p:nvSpPr>
          <p:cNvPr id="342" name="Google Shape;342;g2d11c505598_0_99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3" name="Google Shape;343;g2d11c505598_0_990"/>
          <p:cNvSpPr txBox="1"/>
          <p:nvPr>
            <p:ph idx="1" type="subTitle"/>
          </p:nvPr>
        </p:nvSpPr>
        <p:spPr>
          <a:xfrm>
            <a:off x="937625"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4" name="Google Shape;344;g2d11c505598_0_990"/>
          <p:cNvSpPr txBox="1"/>
          <p:nvPr>
            <p:ph idx="2" type="subTitle"/>
          </p:nvPr>
        </p:nvSpPr>
        <p:spPr>
          <a:xfrm>
            <a:off x="3484347"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5" name="Google Shape;345;g2d11c505598_0_990"/>
          <p:cNvSpPr txBox="1"/>
          <p:nvPr>
            <p:ph idx="3" type="subTitle"/>
          </p:nvPr>
        </p:nvSpPr>
        <p:spPr>
          <a:xfrm>
            <a:off x="6031075" y="2664950"/>
            <a:ext cx="2175300" cy="131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6" name="Google Shape;346;g2d11c505598_0_990"/>
          <p:cNvSpPr txBox="1"/>
          <p:nvPr>
            <p:ph idx="4" type="subTitle"/>
          </p:nvPr>
        </p:nvSpPr>
        <p:spPr>
          <a:xfrm>
            <a:off x="937625"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7" name="Google Shape;347;g2d11c505598_0_990"/>
          <p:cNvSpPr txBox="1"/>
          <p:nvPr>
            <p:ph idx="5" type="subTitle"/>
          </p:nvPr>
        </p:nvSpPr>
        <p:spPr>
          <a:xfrm>
            <a:off x="3484350"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 name="Google Shape;348;g2d11c505598_0_990"/>
          <p:cNvSpPr txBox="1"/>
          <p:nvPr>
            <p:ph idx="6" type="subTitle"/>
          </p:nvPr>
        </p:nvSpPr>
        <p:spPr>
          <a:xfrm>
            <a:off x="6031075" y="2252455"/>
            <a:ext cx="2175300" cy="45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49" name="Google Shape;349;g2d11c505598_0_990"/>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350" name="Google Shape;350;g2d11c505598_0_990"/>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9" name="Shape 39"/>
        <p:cNvGrpSpPr/>
        <p:nvPr/>
      </p:nvGrpSpPr>
      <p:grpSpPr>
        <a:xfrm>
          <a:off x="0" y="0"/>
          <a:ext cx="0" cy="0"/>
          <a:chOff x="0" y="0"/>
          <a:chExt cx="0" cy="0"/>
        </a:xfrm>
      </p:grpSpPr>
      <p:sp>
        <p:nvSpPr>
          <p:cNvPr id="40" name="Google Shape;40;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79"/>
          <p:cNvSpPr txBox="1"/>
          <p:nvPr>
            <p:ph idx="1" type="subTitle"/>
          </p:nvPr>
        </p:nvSpPr>
        <p:spPr>
          <a:xfrm>
            <a:off x="4947756" y="1667625"/>
            <a:ext cx="3040800" cy="20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2" name="Google Shape;42;p79"/>
          <p:cNvSpPr txBox="1"/>
          <p:nvPr>
            <p:ph idx="2" type="subTitle"/>
          </p:nvPr>
        </p:nvSpPr>
        <p:spPr>
          <a:xfrm>
            <a:off x="1155450" y="1667625"/>
            <a:ext cx="3040800" cy="206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43" name="Google Shape;43;p79"/>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44" name="Google Shape;44;p79"/>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1" name="Shape 351"/>
        <p:cNvGrpSpPr/>
        <p:nvPr/>
      </p:nvGrpSpPr>
      <p:grpSpPr>
        <a:xfrm>
          <a:off x="0" y="0"/>
          <a:ext cx="0" cy="0"/>
          <a:chOff x="0" y="0"/>
          <a:chExt cx="0" cy="0"/>
        </a:xfrm>
      </p:grpSpPr>
      <p:sp>
        <p:nvSpPr>
          <p:cNvPr id="352" name="Google Shape;352;g2d11c505598_0_100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3" name="Google Shape;353;g2d11c505598_0_1000"/>
          <p:cNvSpPr txBox="1"/>
          <p:nvPr>
            <p:ph idx="1" type="subTitle"/>
          </p:nvPr>
        </p:nvSpPr>
        <p:spPr>
          <a:xfrm>
            <a:off x="1786624" y="197750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4" name="Google Shape;354;g2d11c505598_0_1000"/>
          <p:cNvSpPr txBox="1"/>
          <p:nvPr>
            <p:ph idx="2" type="subTitle"/>
          </p:nvPr>
        </p:nvSpPr>
        <p:spPr>
          <a:xfrm>
            <a:off x="5613176" y="1977500"/>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5" name="Google Shape;355;g2d11c505598_0_1000"/>
          <p:cNvSpPr txBox="1"/>
          <p:nvPr>
            <p:ph idx="3" type="subTitle"/>
          </p:nvPr>
        </p:nvSpPr>
        <p:spPr>
          <a:xfrm>
            <a:off x="1786624" y="363807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6" name="Google Shape;356;g2d11c505598_0_1000"/>
          <p:cNvSpPr txBox="1"/>
          <p:nvPr>
            <p:ph idx="4" type="subTitle"/>
          </p:nvPr>
        </p:nvSpPr>
        <p:spPr>
          <a:xfrm>
            <a:off x="5613176" y="3638075"/>
            <a:ext cx="2811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7" name="Google Shape;357;g2d11c505598_0_1000"/>
          <p:cNvSpPr txBox="1"/>
          <p:nvPr>
            <p:ph idx="5" type="subTitle"/>
          </p:nvPr>
        </p:nvSpPr>
        <p:spPr>
          <a:xfrm>
            <a:off x="1786624" y="164196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58" name="Google Shape;358;g2d11c505598_0_1000"/>
          <p:cNvSpPr txBox="1"/>
          <p:nvPr>
            <p:ph idx="6" type="subTitle"/>
          </p:nvPr>
        </p:nvSpPr>
        <p:spPr>
          <a:xfrm>
            <a:off x="1786624" y="330261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59" name="Google Shape;359;g2d11c505598_0_1000"/>
          <p:cNvSpPr txBox="1"/>
          <p:nvPr>
            <p:ph idx="7" type="subTitle"/>
          </p:nvPr>
        </p:nvSpPr>
        <p:spPr>
          <a:xfrm>
            <a:off x="5613149" y="164196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0" name="Google Shape;360;g2d11c505598_0_1000"/>
          <p:cNvSpPr txBox="1"/>
          <p:nvPr>
            <p:ph idx="8" type="subTitle"/>
          </p:nvPr>
        </p:nvSpPr>
        <p:spPr>
          <a:xfrm>
            <a:off x="5613149" y="3302618"/>
            <a:ext cx="2811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361" name="Google Shape;361;g2d11c505598_0_1000"/>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2" name="Shape 362"/>
        <p:cNvGrpSpPr/>
        <p:nvPr/>
      </p:nvGrpSpPr>
      <p:grpSpPr>
        <a:xfrm>
          <a:off x="0" y="0"/>
          <a:ext cx="0" cy="0"/>
          <a:chOff x="0" y="0"/>
          <a:chExt cx="0" cy="0"/>
        </a:xfrm>
      </p:grpSpPr>
      <p:sp>
        <p:nvSpPr>
          <p:cNvPr id="363" name="Google Shape;363;g2d11c505598_0_10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4" name="Google Shape;364;g2d11c505598_0_1011"/>
          <p:cNvSpPr txBox="1"/>
          <p:nvPr>
            <p:ph idx="1" type="subTitle"/>
          </p:nvPr>
        </p:nvSpPr>
        <p:spPr>
          <a:xfrm>
            <a:off x="872900"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5" name="Google Shape;365;g2d11c505598_0_1011"/>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6" name="Google Shape;366;g2d11c505598_0_1011"/>
          <p:cNvSpPr txBox="1"/>
          <p:nvPr>
            <p:ph idx="3" type="subTitle"/>
          </p:nvPr>
        </p:nvSpPr>
        <p:spPr>
          <a:xfrm>
            <a:off x="872900"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7" name="Google Shape;367;g2d11c505598_0_1011"/>
          <p:cNvSpPr txBox="1"/>
          <p:nvPr>
            <p:ph idx="4" type="subTitle"/>
          </p:nvPr>
        </p:nvSpPr>
        <p:spPr>
          <a:xfrm>
            <a:off x="3442349"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8" name="Google Shape;368;g2d11c505598_0_1011"/>
          <p:cNvSpPr txBox="1"/>
          <p:nvPr>
            <p:ph idx="5"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9" name="Google Shape;369;g2d11c505598_0_1011"/>
          <p:cNvSpPr txBox="1"/>
          <p:nvPr>
            <p:ph idx="6" type="subTitle"/>
          </p:nvPr>
        </p:nvSpPr>
        <p:spPr>
          <a:xfrm>
            <a:off x="6011798"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0" name="Google Shape;370;g2d11c505598_0_1011"/>
          <p:cNvSpPr txBox="1"/>
          <p:nvPr>
            <p:ph idx="7"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71" name="Google Shape;371;g2d11c505598_0_1011"/>
          <p:cNvSpPr txBox="1"/>
          <p:nvPr>
            <p:ph idx="8" type="subTitle"/>
          </p:nvPr>
        </p:nvSpPr>
        <p:spPr>
          <a:xfrm>
            <a:off x="3442352"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72" name="Google Shape;372;g2d11c505598_0_1011"/>
          <p:cNvSpPr txBox="1"/>
          <p:nvPr>
            <p:ph idx="9"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73" name="Google Shape;373;g2d11c505598_0_1011"/>
          <p:cNvSpPr txBox="1"/>
          <p:nvPr>
            <p:ph idx="13" type="subTitle"/>
          </p:nvPr>
        </p:nvSpPr>
        <p:spPr>
          <a:xfrm>
            <a:off x="872903"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74" name="Google Shape;374;g2d11c505598_0_1011"/>
          <p:cNvSpPr txBox="1"/>
          <p:nvPr>
            <p:ph idx="14" type="subTitle"/>
          </p:nvPr>
        </p:nvSpPr>
        <p:spPr>
          <a:xfrm>
            <a:off x="3442352"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75" name="Google Shape;375;g2d11c505598_0_1011"/>
          <p:cNvSpPr txBox="1"/>
          <p:nvPr>
            <p:ph idx="15" type="subTitle"/>
          </p:nvPr>
        </p:nvSpPr>
        <p:spPr>
          <a:xfrm>
            <a:off x="6011797" y="2803907"/>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376" name="Google Shape;376;g2d11c505598_0_1011"/>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377" name="Google Shape;377;g2d11c505598_0_1011"/>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378" name="Shape 378"/>
        <p:cNvGrpSpPr/>
        <p:nvPr/>
      </p:nvGrpSpPr>
      <p:grpSpPr>
        <a:xfrm>
          <a:off x="0" y="0"/>
          <a:ext cx="0" cy="0"/>
          <a:chOff x="0" y="0"/>
          <a:chExt cx="0" cy="0"/>
        </a:xfrm>
      </p:grpSpPr>
      <p:sp>
        <p:nvSpPr>
          <p:cNvPr id="379" name="Google Shape;379;g2d11c505598_0_10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0" name="Google Shape;380;g2d11c505598_0_1027"/>
          <p:cNvSpPr txBox="1"/>
          <p:nvPr>
            <p:ph idx="1" type="subTitle"/>
          </p:nvPr>
        </p:nvSpPr>
        <p:spPr>
          <a:xfrm>
            <a:off x="872903"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1" name="Google Shape;381;g2d11c505598_0_1027"/>
          <p:cNvSpPr txBox="1"/>
          <p:nvPr>
            <p:ph idx="2" type="subTitle"/>
          </p:nvPr>
        </p:nvSpPr>
        <p:spPr>
          <a:xfrm>
            <a:off x="3442351"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2" name="Google Shape;382;g2d11c505598_0_1027"/>
          <p:cNvSpPr txBox="1"/>
          <p:nvPr>
            <p:ph idx="3" type="subTitle"/>
          </p:nvPr>
        </p:nvSpPr>
        <p:spPr>
          <a:xfrm>
            <a:off x="2157627"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3" name="Google Shape;383;g2d11c505598_0_1027"/>
          <p:cNvSpPr txBox="1"/>
          <p:nvPr>
            <p:ph idx="4" type="subTitle"/>
          </p:nvPr>
        </p:nvSpPr>
        <p:spPr>
          <a:xfrm>
            <a:off x="6011798" y="1710151"/>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4" name="Google Shape;384;g2d11c505598_0_1027"/>
          <p:cNvSpPr txBox="1"/>
          <p:nvPr>
            <p:ph idx="5" type="subTitle"/>
          </p:nvPr>
        </p:nvSpPr>
        <p:spPr>
          <a:xfrm>
            <a:off x="4727074" y="3135650"/>
            <a:ext cx="2259300" cy="8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85" name="Google Shape;385;g2d11c505598_0_1027"/>
          <p:cNvSpPr txBox="1"/>
          <p:nvPr>
            <p:ph idx="6" type="subTitle"/>
          </p:nvPr>
        </p:nvSpPr>
        <p:spPr>
          <a:xfrm>
            <a:off x="872903"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6" name="Google Shape;386;g2d11c505598_0_1027"/>
          <p:cNvSpPr txBox="1"/>
          <p:nvPr>
            <p:ph idx="7" type="subTitle"/>
          </p:nvPr>
        </p:nvSpPr>
        <p:spPr>
          <a:xfrm>
            <a:off x="3442350"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7" name="Google Shape;387;g2d11c505598_0_1027"/>
          <p:cNvSpPr txBox="1"/>
          <p:nvPr>
            <p:ph idx="8" type="subTitle"/>
          </p:nvPr>
        </p:nvSpPr>
        <p:spPr>
          <a:xfrm>
            <a:off x="6011797" y="1381625"/>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8" name="Google Shape;388;g2d11c505598_0_1027"/>
          <p:cNvSpPr txBox="1"/>
          <p:nvPr>
            <p:ph idx="9" type="subTitle"/>
          </p:nvPr>
        </p:nvSpPr>
        <p:spPr>
          <a:xfrm>
            <a:off x="2157626" y="2803900"/>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89" name="Google Shape;389;g2d11c505598_0_1027"/>
          <p:cNvSpPr txBox="1"/>
          <p:nvPr>
            <p:ph idx="13" type="subTitle"/>
          </p:nvPr>
        </p:nvSpPr>
        <p:spPr>
          <a:xfrm>
            <a:off x="4727074" y="2803900"/>
            <a:ext cx="22593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390" name="Google Shape;390;g2d11c505598_0_1027"/>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391" name="Google Shape;391;g2d11c505598_0_1027"/>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2" name="Shape 392"/>
        <p:cNvGrpSpPr/>
        <p:nvPr/>
      </p:nvGrpSpPr>
      <p:grpSpPr>
        <a:xfrm>
          <a:off x="0" y="0"/>
          <a:ext cx="0" cy="0"/>
          <a:chOff x="0" y="0"/>
          <a:chExt cx="0" cy="0"/>
        </a:xfrm>
      </p:grpSpPr>
      <p:sp>
        <p:nvSpPr>
          <p:cNvPr id="393" name="Google Shape;393;g2d11c505598_0_1041"/>
          <p:cNvSpPr txBox="1"/>
          <p:nvPr>
            <p:ph type="title"/>
          </p:nvPr>
        </p:nvSpPr>
        <p:spPr>
          <a:xfrm>
            <a:off x="3749675" y="659101"/>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94" name="Google Shape;394;g2d11c505598_0_1041"/>
          <p:cNvSpPr txBox="1"/>
          <p:nvPr>
            <p:ph idx="1" type="subTitle"/>
          </p:nvPr>
        </p:nvSpPr>
        <p:spPr>
          <a:xfrm>
            <a:off x="3749675" y="1307347"/>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5" name="Google Shape;395;g2d11c505598_0_1041"/>
          <p:cNvSpPr txBox="1"/>
          <p:nvPr>
            <p:ph idx="2" type="title"/>
          </p:nvPr>
        </p:nvSpPr>
        <p:spPr>
          <a:xfrm>
            <a:off x="3749675" y="2014975"/>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96" name="Google Shape;396;g2d11c505598_0_1041"/>
          <p:cNvSpPr txBox="1"/>
          <p:nvPr>
            <p:ph idx="3" type="subTitle"/>
          </p:nvPr>
        </p:nvSpPr>
        <p:spPr>
          <a:xfrm>
            <a:off x="3749675" y="2663222"/>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7" name="Google Shape;397;g2d11c505598_0_1041"/>
          <p:cNvSpPr txBox="1"/>
          <p:nvPr>
            <p:ph idx="4" type="title"/>
          </p:nvPr>
        </p:nvSpPr>
        <p:spPr>
          <a:xfrm>
            <a:off x="3749675" y="3370849"/>
            <a:ext cx="4083600" cy="59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98" name="Google Shape;398;g2d11c505598_0_1041"/>
          <p:cNvSpPr txBox="1"/>
          <p:nvPr>
            <p:ph idx="5" type="subTitle"/>
          </p:nvPr>
        </p:nvSpPr>
        <p:spPr>
          <a:xfrm>
            <a:off x="3749675" y="4019096"/>
            <a:ext cx="4083600" cy="4653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99" name="Shape 399"/>
        <p:cNvGrpSpPr/>
        <p:nvPr/>
      </p:nvGrpSpPr>
      <p:grpSpPr>
        <a:xfrm>
          <a:off x="0" y="0"/>
          <a:ext cx="0" cy="0"/>
          <a:chOff x="0" y="0"/>
          <a:chExt cx="0" cy="0"/>
        </a:xfrm>
      </p:grpSpPr>
      <p:sp>
        <p:nvSpPr>
          <p:cNvPr id="400" name="Google Shape;400;g2d11c505598_0_1048"/>
          <p:cNvSpPr txBox="1"/>
          <p:nvPr>
            <p:ph type="title"/>
          </p:nvPr>
        </p:nvSpPr>
        <p:spPr>
          <a:xfrm>
            <a:off x="2347938" y="677525"/>
            <a:ext cx="4448100" cy="105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01" name="Google Shape;401;g2d11c505598_0_1048"/>
          <p:cNvSpPr txBox="1"/>
          <p:nvPr>
            <p:ph idx="1" type="subTitle"/>
          </p:nvPr>
        </p:nvSpPr>
        <p:spPr>
          <a:xfrm>
            <a:off x="2347900" y="184145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2" name="Google Shape;402;g2d11c505598_0_1048"/>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Archivo"/>
                <a:ea typeface="Archivo"/>
                <a:cs typeface="Archivo"/>
                <a:sym typeface="Archivo"/>
              </a:rPr>
              <a:t>CREDITS:</a:t>
            </a:r>
            <a:r>
              <a:rPr b="0" i="0" lang="en" sz="1000" u="none" cap="none" strike="noStrike">
                <a:solidFill>
                  <a:schemeClr val="dk1"/>
                </a:solidFill>
                <a:latin typeface="Archivo"/>
                <a:ea typeface="Archivo"/>
                <a:cs typeface="Archivo"/>
                <a:sym typeface="Archivo"/>
              </a:rPr>
              <a:t> This presentation template was created by </a:t>
            </a:r>
            <a:r>
              <a:rPr b="1" i="0" lang="en" sz="1000" u="sng" cap="none" strike="noStrike">
                <a:solidFill>
                  <a:schemeClr val="dk1"/>
                </a:solidFill>
                <a:latin typeface="Archivo"/>
                <a:ea typeface="Archivo"/>
                <a:cs typeface="Archivo"/>
                <a:sym typeface="Archivo"/>
                <a:hlinkClick r:id="rId2">
                  <a:extLst>
                    <a:ext uri="{A12FA001-AC4F-418D-AE19-62706E023703}">
                      <ahyp:hlinkClr val="tx"/>
                    </a:ext>
                  </a:extLst>
                </a:hlinkClick>
              </a:rPr>
              <a:t>Slidesgo</a:t>
            </a:r>
            <a:r>
              <a:rPr b="0" i="0" lang="en" sz="1000" u="none" cap="none" strike="noStrike">
                <a:solidFill>
                  <a:schemeClr val="dk1"/>
                </a:solidFill>
                <a:latin typeface="Archivo"/>
                <a:ea typeface="Archivo"/>
                <a:cs typeface="Archivo"/>
                <a:sym typeface="Archivo"/>
              </a:rPr>
              <a:t>, and includes icons by </a:t>
            </a:r>
            <a:r>
              <a:rPr b="1" i="0" lang="en" sz="1000" u="sng" cap="none" strike="noStrike">
                <a:solidFill>
                  <a:schemeClr val="dk1"/>
                </a:solidFill>
                <a:latin typeface="Archivo"/>
                <a:ea typeface="Archivo"/>
                <a:cs typeface="Archivo"/>
                <a:sym typeface="Archivo"/>
                <a:hlinkClick r:id="rId3">
                  <a:extLst>
                    <a:ext uri="{A12FA001-AC4F-418D-AE19-62706E023703}">
                      <ahyp:hlinkClr val="tx"/>
                    </a:ext>
                  </a:extLst>
                </a:hlinkClick>
              </a:rPr>
              <a:t>Flaticon</a:t>
            </a:r>
            <a:r>
              <a:rPr b="0" i="0" lang="en" sz="1000" u="none" cap="none" strike="noStrike">
                <a:solidFill>
                  <a:schemeClr val="dk1"/>
                </a:solidFill>
                <a:latin typeface="Archivo"/>
                <a:ea typeface="Archivo"/>
                <a:cs typeface="Archivo"/>
                <a:sym typeface="Archivo"/>
              </a:rPr>
              <a:t>, and infographics &amp; images by </a:t>
            </a:r>
            <a:r>
              <a:rPr b="1" i="0" lang="en" sz="1000" u="sng" cap="none" strike="noStrike">
                <a:solidFill>
                  <a:schemeClr val="dk1"/>
                </a:solidFill>
                <a:latin typeface="Archivo"/>
                <a:ea typeface="Archivo"/>
                <a:cs typeface="Archivo"/>
                <a:sym typeface="Archivo"/>
                <a:hlinkClick r:id="rId4">
                  <a:extLst>
                    <a:ext uri="{A12FA001-AC4F-418D-AE19-62706E023703}">
                      <ahyp:hlinkClr val="tx"/>
                    </a:ext>
                  </a:extLst>
                </a:hlinkClick>
              </a:rPr>
              <a:t>Freepik</a:t>
            </a:r>
            <a:r>
              <a:rPr b="0" i="0" lang="en" sz="1000" u="sng" cap="none" strike="noStrike">
                <a:solidFill>
                  <a:schemeClr val="dk1"/>
                </a:solidFill>
                <a:latin typeface="Archivo"/>
                <a:ea typeface="Archivo"/>
                <a:cs typeface="Archivo"/>
                <a:sym typeface="Archivo"/>
              </a:rPr>
              <a:t> </a:t>
            </a:r>
            <a:endParaRPr b="1" i="0" sz="1000" u="sng" cap="none" strike="noStrike">
              <a:solidFill>
                <a:schemeClr val="dk1"/>
              </a:solidFill>
              <a:latin typeface="Archivo"/>
              <a:ea typeface="Archivo"/>
              <a:cs typeface="Archivo"/>
              <a:sym typeface="Archivo"/>
            </a:endParaRPr>
          </a:p>
        </p:txBody>
      </p:sp>
      <p:pic>
        <p:nvPicPr>
          <p:cNvPr id="403" name="Google Shape;403;g2d11c505598_0_1048"/>
          <p:cNvPicPr preferRelativeResize="0"/>
          <p:nvPr/>
        </p:nvPicPr>
        <p:blipFill rotWithShape="1">
          <a:blip r:embed="rId5">
            <a:alphaModFix/>
          </a:blip>
          <a:srcRect b="45415" l="0" r="0" t="10127"/>
          <a:stretch/>
        </p:blipFill>
        <p:spPr>
          <a:xfrm rot="5400000">
            <a:off x="5492132" y="1594201"/>
            <a:ext cx="5380101" cy="1955100"/>
          </a:xfrm>
          <a:prstGeom prst="rect">
            <a:avLst/>
          </a:prstGeom>
          <a:noFill/>
          <a:ln>
            <a:noFill/>
          </a:ln>
        </p:spPr>
      </p:pic>
      <p:pic>
        <p:nvPicPr>
          <p:cNvPr id="404" name="Google Shape;404;g2d11c505598_0_1048"/>
          <p:cNvPicPr preferRelativeResize="0"/>
          <p:nvPr/>
        </p:nvPicPr>
        <p:blipFill rotWithShape="1">
          <a:blip r:embed="rId5">
            <a:alphaModFix/>
          </a:blip>
          <a:srcRect b="45415"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5" name="Shape 405"/>
        <p:cNvGrpSpPr/>
        <p:nvPr/>
      </p:nvGrpSpPr>
      <p:grpSpPr>
        <a:xfrm>
          <a:off x="0" y="0"/>
          <a:ext cx="0" cy="0"/>
          <a:chOff x="0" y="0"/>
          <a:chExt cx="0" cy="0"/>
        </a:xfrm>
      </p:grpSpPr>
      <p:pic>
        <p:nvPicPr>
          <p:cNvPr id="406" name="Google Shape;406;g2d11c505598_0_1054"/>
          <p:cNvPicPr preferRelativeResize="0"/>
          <p:nvPr/>
        </p:nvPicPr>
        <p:blipFill rotWithShape="1">
          <a:blip r:embed="rId2">
            <a:alphaModFix/>
          </a:blip>
          <a:srcRect b="45415" l="0" r="0" t="10127"/>
          <a:stretch/>
        </p:blipFill>
        <p:spPr>
          <a:xfrm rot="5400000">
            <a:off x="5492132" y="1594201"/>
            <a:ext cx="5380101" cy="1955100"/>
          </a:xfrm>
          <a:prstGeom prst="rect">
            <a:avLst/>
          </a:prstGeom>
          <a:noFill/>
          <a:ln>
            <a:noFill/>
          </a:ln>
        </p:spPr>
      </p:pic>
      <p:pic>
        <p:nvPicPr>
          <p:cNvPr id="407" name="Google Shape;407;g2d11c505598_0_1054"/>
          <p:cNvPicPr preferRelativeResize="0"/>
          <p:nvPr/>
        </p:nvPicPr>
        <p:blipFill rotWithShape="1">
          <a:blip r:embed="rId2">
            <a:alphaModFix/>
          </a:blip>
          <a:srcRect b="45415"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08" name="Shape 408"/>
        <p:cNvGrpSpPr/>
        <p:nvPr/>
      </p:nvGrpSpPr>
      <p:grpSpPr>
        <a:xfrm>
          <a:off x="0" y="0"/>
          <a:ext cx="0" cy="0"/>
          <a:chOff x="0" y="0"/>
          <a:chExt cx="0" cy="0"/>
        </a:xfrm>
      </p:grpSpPr>
      <p:pic>
        <p:nvPicPr>
          <p:cNvPr id="409" name="Google Shape;409;g2d11c505598_0_1057"/>
          <p:cNvPicPr preferRelativeResize="0"/>
          <p:nvPr/>
        </p:nvPicPr>
        <p:blipFill rotWithShape="1">
          <a:blip r:embed="rId2">
            <a:alphaModFix/>
          </a:blip>
          <a:srcRect b="0" l="39171" r="5367" t="0"/>
          <a:stretch/>
        </p:blipFill>
        <p:spPr>
          <a:xfrm>
            <a:off x="6138774" y="0"/>
            <a:ext cx="3005225" cy="5143499"/>
          </a:xfrm>
          <a:prstGeom prst="rect">
            <a:avLst/>
          </a:prstGeom>
          <a:noFill/>
          <a:ln>
            <a:noFill/>
          </a:ln>
        </p:spPr>
      </p:pic>
      <p:sp>
        <p:nvSpPr>
          <p:cNvPr id="410" name="Google Shape;410;g2d11c505598_0_1057"/>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4" name="Shape 414"/>
        <p:cNvGrpSpPr/>
        <p:nvPr/>
      </p:nvGrpSpPr>
      <p:grpSpPr>
        <a:xfrm>
          <a:off x="0" y="0"/>
          <a:ext cx="0" cy="0"/>
          <a:chOff x="0" y="0"/>
          <a:chExt cx="0" cy="0"/>
        </a:xfrm>
      </p:grpSpPr>
      <p:sp>
        <p:nvSpPr>
          <p:cNvPr id="415" name="Google Shape;415;g272f7f3fb3c_0_604"/>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5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16" name="Google Shape;416;g272f7f3fb3c_0_604"/>
          <p:cNvSpPr txBox="1"/>
          <p:nvPr>
            <p:ph idx="1" type="subTitle"/>
          </p:nvPr>
        </p:nvSpPr>
        <p:spPr>
          <a:xfrm>
            <a:off x="911150" y="3243063"/>
            <a:ext cx="4528800" cy="4758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7" name="Google Shape;417;g272f7f3fb3c_0_604"/>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8" name="Shape 418"/>
        <p:cNvGrpSpPr/>
        <p:nvPr/>
      </p:nvGrpSpPr>
      <p:grpSpPr>
        <a:xfrm>
          <a:off x="0" y="0"/>
          <a:ext cx="0" cy="0"/>
          <a:chOff x="0" y="0"/>
          <a:chExt cx="0" cy="0"/>
        </a:xfrm>
      </p:grpSpPr>
      <p:sp>
        <p:nvSpPr>
          <p:cNvPr id="419" name="Google Shape;419;g272f7f3fb3c_0_608"/>
          <p:cNvSpPr txBox="1"/>
          <p:nvPr>
            <p:ph type="title"/>
          </p:nvPr>
        </p:nvSpPr>
        <p:spPr>
          <a:xfrm>
            <a:off x="3714650" y="2338425"/>
            <a:ext cx="43314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0" name="Google Shape;420;g272f7f3fb3c_0_608"/>
          <p:cNvSpPr txBox="1"/>
          <p:nvPr>
            <p:ph hasCustomPrompt="1" idx="2" type="title"/>
          </p:nvPr>
        </p:nvSpPr>
        <p:spPr>
          <a:xfrm>
            <a:off x="37908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1" name="Google Shape;421;g272f7f3fb3c_0_608"/>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g272f7f3fb3c_0_6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4" name="Google Shape;424;g272f7f3fb3c_0_612"/>
          <p:cNvSpPr txBox="1"/>
          <p:nvPr>
            <p:ph idx="1" type="body"/>
          </p:nvPr>
        </p:nvSpPr>
        <p:spPr>
          <a:xfrm>
            <a:off x="720000" y="1215750"/>
            <a:ext cx="7704000" cy="316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sz="1400"/>
            </a:lvl1pPr>
            <a:lvl2pPr indent="-304800" lvl="1" marL="914400" rtl="0">
              <a:lnSpc>
                <a:spcPct val="100000"/>
              </a:lnSpc>
              <a:spcBef>
                <a:spcPts val="10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425" name="Google Shape;425;g272f7f3fb3c_0_612"/>
          <p:cNvPicPr preferRelativeResize="0"/>
          <p:nvPr/>
        </p:nvPicPr>
        <p:blipFill rotWithShape="1">
          <a:blip r:embed="rId2">
            <a:alphaModFix/>
          </a:blip>
          <a:srcRect b="0" l="39171" r="5368" t="0"/>
          <a:stretch/>
        </p:blipFill>
        <p:spPr>
          <a:xfrm>
            <a:off x="7719024" y="0"/>
            <a:ext cx="3005225" cy="5143499"/>
          </a:xfrm>
          <a:prstGeom prst="rect">
            <a:avLst/>
          </a:prstGeom>
          <a:noFill/>
          <a:ln>
            <a:noFill/>
          </a:ln>
        </p:spPr>
      </p:pic>
      <p:sp>
        <p:nvSpPr>
          <p:cNvPr id="426" name="Google Shape;426;g272f7f3fb3c_0_612"/>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5" name="Shape 45"/>
        <p:cNvGrpSpPr/>
        <p:nvPr/>
      </p:nvGrpSpPr>
      <p:grpSpPr>
        <a:xfrm>
          <a:off x="0" y="0"/>
          <a:ext cx="0" cy="0"/>
          <a:chOff x="0" y="0"/>
          <a:chExt cx="0" cy="0"/>
        </a:xfrm>
      </p:grpSpPr>
      <p:sp>
        <p:nvSpPr>
          <p:cNvPr id="46" name="Google Shape;46;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pic>
        <p:nvPicPr>
          <p:cNvPr id="47" name="Google Shape;47;p81"/>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48" name="Google Shape;48;p81"/>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7" name="Shape 427"/>
        <p:cNvGrpSpPr/>
        <p:nvPr/>
      </p:nvGrpSpPr>
      <p:grpSpPr>
        <a:xfrm>
          <a:off x="0" y="0"/>
          <a:ext cx="0" cy="0"/>
          <a:chOff x="0" y="0"/>
          <a:chExt cx="0" cy="0"/>
        </a:xfrm>
      </p:grpSpPr>
      <p:sp>
        <p:nvSpPr>
          <p:cNvPr id="428" name="Google Shape;428;g272f7f3fb3c_0_6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g272f7f3fb3c_0_617"/>
          <p:cNvSpPr txBox="1"/>
          <p:nvPr>
            <p:ph idx="1" type="subTitle"/>
          </p:nvPr>
        </p:nvSpPr>
        <p:spPr>
          <a:xfrm>
            <a:off x="5055284"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0" name="Google Shape;430;g272f7f3fb3c_0_617"/>
          <p:cNvSpPr txBox="1"/>
          <p:nvPr>
            <p:ph idx="2" type="subTitle"/>
          </p:nvPr>
        </p:nvSpPr>
        <p:spPr>
          <a:xfrm>
            <a:off x="1583300"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1" name="Google Shape;431;g272f7f3fb3c_0_617"/>
          <p:cNvSpPr txBox="1"/>
          <p:nvPr>
            <p:ph idx="3" type="subTitle"/>
          </p:nvPr>
        </p:nvSpPr>
        <p:spPr>
          <a:xfrm>
            <a:off x="50552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2" name="Google Shape;432;g272f7f3fb3c_0_617"/>
          <p:cNvSpPr txBox="1"/>
          <p:nvPr>
            <p:ph idx="4" type="subTitle"/>
          </p:nvPr>
        </p:nvSpPr>
        <p:spPr>
          <a:xfrm>
            <a:off x="15830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33" name="Google Shape;433;g272f7f3fb3c_0_617"/>
          <p:cNvPicPr preferRelativeResize="0"/>
          <p:nvPr/>
        </p:nvPicPr>
        <p:blipFill rotWithShape="1">
          <a:blip r:embed="rId2">
            <a:alphaModFix/>
          </a:blip>
          <a:srcRect b="45416" l="0" r="0" t="10127"/>
          <a:stretch/>
        </p:blipFill>
        <p:spPr>
          <a:xfrm flipH="1" rot="10800000">
            <a:off x="0" y="3834476"/>
            <a:ext cx="9144003" cy="1900699"/>
          </a:xfrm>
          <a:prstGeom prst="rect">
            <a:avLst/>
          </a:prstGeom>
          <a:noFill/>
          <a:ln>
            <a:noFill/>
          </a:ln>
        </p:spPr>
      </p:pic>
      <p:sp>
        <p:nvSpPr>
          <p:cNvPr id="434" name="Google Shape;434;g272f7f3fb3c_0_617"/>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5" name="Shape 435"/>
        <p:cNvGrpSpPr/>
        <p:nvPr/>
      </p:nvGrpSpPr>
      <p:grpSpPr>
        <a:xfrm>
          <a:off x="0" y="0"/>
          <a:ext cx="0" cy="0"/>
          <a:chOff x="0" y="0"/>
          <a:chExt cx="0" cy="0"/>
        </a:xfrm>
      </p:grpSpPr>
      <p:sp>
        <p:nvSpPr>
          <p:cNvPr id="436" name="Google Shape;436;g272f7f3fb3c_0_6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37" name="Google Shape;437;g272f7f3fb3c_0_625"/>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438" name="Google Shape;438;g272f7f3fb3c_0_625"/>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9" name="Shape 439"/>
        <p:cNvGrpSpPr/>
        <p:nvPr/>
      </p:nvGrpSpPr>
      <p:grpSpPr>
        <a:xfrm>
          <a:off x="0" y="0"/>
          <a:ext cx="0" cy="0"/>
          <a:chOff x="0" y="0"/>
          <a:chExt cx="0" cy="0"/>
        </a:xfrm>
      </p:grpSpPr>
      <p:sp>
        <p:nvSpPr>
          <p:cNvPr id="440" name="Google Shape;440;g272f7f3fb3c_0_62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g272f7f3fb3c_0_629"/>
          <p:cNvSpPr txBox="1"/>
          <p:nvPr>
            <p:ph idx="1" type="subTitle"/>
          </p:nvPr>
        </p:nvSpPr>
        <p:spPr>
          <a:xfrm>
            <a:off x="720000" y="1700300"/>
            <a:ext cx="4294800" cy="1910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42" name="Google Shape;442;g272f7f3fb3c_0_629"/>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3" name="Shape 443"/>
        <p:cNvGrpSpPr/>
        <p:nvPr/>
      </p:nvGrpSpPr>
      <p:grpSpPr>
        <a:xfrm>
          <a:off x="0" y="0"/>
          <a:ext cx="0" cy="0"/>
          <a:chOff x="0" y="0"/>
          <a:chExt cx="0" cy="0"/>
        </a:xfrm>
      </p:grpSpPr>
      <p:sp>
        <p:nvSpPr>
          <p:cNvPr id="444" name="Google Shape;444;g272f7f3fb3c_0_633"/>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445" name="Google Shape;445;g272f7f3fb3c_0_633"/>
          <p:cNvPicPr preferRelativeResize="0"/>
          <p:nvPr/>
        </p:nvPicPr>
        <p:blipFill rotWithShape="1">
          <a:blip r:embed="rId2">
            <a:alphaModFix/>
          </a:blip>
          <a:srcRect b="0" l="39171" r="5368" t="0"/>
          <a:stretch/>
        </p:blipFill>
        <p:spPr>
          <a:xfrm flipH="1" rot="10800000">
            <a:off x="7670188" y="0"/>
            <a:ext cx="3005225" cy="5143499"/>
          </a:xfrm>
          <a:prstGeom prst="rect">
            <a:avLst/>
          </a:prstGeom>
          <a:noFill/>
          <a:ln>
            <a:noFill/>
          </a:ln>
        </p:spPr>
      </p:pic>
      <p:pic>
        <p:nvPicPr>
          <p:cNvPr id="446" name="Google Shape;446;g272f7f3fb3c_0_633"/>
          <p:cNvPicPr preferRelativeResize="0"/>
          <p:nvPr/>
        </p:nvPicPr>
        <p:blipFill rotWithShape="1">
          <a:blip r:embed="rId2">
            <a:alphaModFix/>
          </a:blip>
          <a:srcRect b="0" l="39171" r="5368" t="0"/>
          <a:stretch/>
        </p:blipFill>
        <p:spPr>
          <a:xfrm flipH="1">
            <a:off x="-1531412" y="0"/>
            <a:ext cx="3005225" cy="51434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7" name="Shape 447"/>
        <p:cNvGrpSpPr/>
        <p:nvPr/>
      </p:nvGrpSpPr>
      <p:grpSpPr>
        <a:xfrm>
          <a:off x="0" y="0"/>
          <a:ext cx="0" cy="0"/>
          <a:chOff x="0" y="0"/>
          <a:chExt cx="0" cy="0"/>
        </a:xfrm>
      </p:grpSpPr>
      <p:sp>
        <p:nvSpPr>
          <p:cNvPr id="448" name="Google Shape;448;g272f7f3fb3c_0_637"/>
          <p:cNvSpPr txBox="1"/>
          <p:nvPr>
            <p:ph type="title"/>
          </p:nvPr>
        </p:nvSpPr>
        <p:spPr>
          <a:xfrm>
            <a:off x="2135550" y="1208313"/>
            <a:ext cx="4872900" cy="16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01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9" name="Google Shape;449;g272f7f3fb3c_0_637"/>
          <p:cNvSpPr txBox="1"/>
          <p:nvPr>
            <p:ph idx="1" type="subTitle"/>
          </p:nvPr>
        </p:nvSpPr>
        <p:spPr>
          <a:xfrm>
            <a:off x="2135550" y="3264088"/>
            <a:ext cx="4872900" cy="6711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0" name="Shape 450"/>
        <p:cNvGrpSpPr/>
        <p:nvPr/>
      </p:nvGrpSpPr>
      <p:grpSpPr>
        <a:xfrm>
          <a:off x="0" y="0"/>
          <a:ext cx="0" cy="0"/>
          <a:chOff x="0" y="0"/>
          <a:chExt cx="0" cy="0"/>
        </a:xfrm>
      </p:grpSpPr>
      <p:sp>
        <p:nvSpPr>
          <p:cNvPr id="451" name="Google Shape;451;g272f7f3fb3c_0_640"/>
          <p:cNvSpPr/>
          <p:nvPr>
            <p:ph idx="2" type="pic"/>
          </p:nvPr>
        </p:nvSpPr>
        <p:spPr>
          <a:xfrm>
            <a:off x="0" y="0"/>
            <a:ext cx="9144000" cy="5143500"/>
          </a:xfrm>
          <a:prstGeom prst="rect">
            <a:avLst/>
          </a:prstGeom>
          <a:noFill/>
          <a:ln>
            <a:noFill/>
          </a:ln>
        </p:spPr>
      </p:sp>
      <p:sp>
        <p:nvSpPr>
          <p:cNvPr id="452" name="Google Shape;452;g272f7f3fb3c_0_640"/>
          <p:cNvSpPr txBox="1"/>
          <p:nvPr>
            <p:ph type="title"/>
          </p:nvPr>
        </p:nvSpPr>
        <p:spPr>
          <a:xfrm>
            <a:off x="720000" y="4014450"/>
            <a:ext cx="7704000" cy="572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3" name="Shape 453"/>
        <p:cNvGrpSpPr/>
        <p:nvPr/>
      </p:nvGrpSpPr>
      <p:grpSpPr>
        <a:xfrm>
          <a:off x="0" y="0"/>
          <a:ext cx="0" cy="0"/>
          <a:chOff x="0" y="0"/>
          <a:chExt cx="0" cy="0"/>
        </a:xfrm>
      </p:grpSpPr>
      <p:sp>
        <p:nvSpPr>
          <p:cNvPr id="454" name="Google Shape;454;g272f7f3fb3c_0_643"/>
          <p:cNvSpPr txBox="1"/>
          <p:nvPr>
            <p:ph hasCustomPrompt="1" type="title"/>
          </p:nvPr>
        </p:nvSpPr>
        <p:spPr>
          <a:xfrm>
            <a:off x="1284000" y="1291175"/>
            <a:ext cx="6576000" cy="148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72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55" name="Google Shape;455;g272f7f3fb3c_0_643"/>
          <p:cNvSpPr txBox="1"/>
          <p:nvPr>
            <p:ph idx="1" type="subTitle"/>
          </p:nvPr>
        </p:nvSpPr>
        <p:spPr>
          <a:xfrm>
            <a:off x="1763275" y="3132575"/>
            <a:ext cx="5617500" cy="497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6" name="Shape 456"/>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7" name="Shape 457"/>
        <p:cNvGrpSpPr/>
        <p:nvPr/>
      </p:nvGrpSpPr>
      <p:grpSpPr>
        <a:xfrm>
          <a:off x="0" y="0"/>
          <a:ext cx="0" cy="0"/>
          <a:chOff x="0" y="0"/>
          <a:chExt cx="0" cy="0"/>
        </a:xfrm>
      </p:grpSpPr>
      <p:sp>
        <p:nvSpPr>
          <p:cNvPr id="458" name="Google Shape;458;g272f7f3fb3c_0_6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9" name="Google Shape;459;g272f7f3fb3c_0_647"/>
          <p:cNvSpPr txBox="1"/>
          <p:nvPr>
            <p:ph hasCustomPrompt="1" idx="2" type="title"/>
          </p:nvPr>
        </p:nvSpPr>
        <p:spPr>
          <a:xfrm>
            <a:off x="83545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0" name="Google Shape;460;g272f7f3fb3c_0_647"/>
          <p:cNvSpPr txBox="1"/>
          <p:nvPr>
            <p:ph hasCustomPrompt="1" idx="3" type="title"/>
          </p:nvPr>
        </p:nvSpPr>
        <p:spPr>
          <a:xfrm>
            <a:off x="83545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g272f7f3fb3c_0_647"/>
          <p:cNvSpPr txBox="1"/>
          <p:nvPr>
            <p:ph hasCustomPrompt="1" idx="4" type="title"/>
          </p:nvPr>
        </p:nvSpPr>
        <p:spPr>
          <a:xfrm>
            <a:off x="3534721"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 name="Google Shape;462;g272f7f3fb3c_0_647"/>
          <p:cNvSpPr txBox="1"/>
          <p:nvPr>
            <p:ph hasCustomPrompt="1" idx="5" type="title"/>
          </p:nvPr>
        </p:nvSpPr>
        <p:spPr>
          <a:xfrm>
            <a:off x="3534721"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3" name="Google Shape;463;g272f7f3fb3c_0_647"/>
          <p:cNvSpPr txBox="1"/>
          <p:nvPr>
            <p:ph hasCustomPrompt="1" idx="6" type="title"/>
          </p:nvPr>
        </p:nvSpPr>
        <p:spPr>
          <a:xfrm>
            <a:off x="623400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4" name="Google Shape;464;g272f7f3fb3c_0_647"/>
          <p:cNvSpPr txBox="1"/>
          <p:nvPr>
            <p:ph hasCustomPrompt="1" idx="7" type="title"/>
          </p:nvPr>
        </p:nvSpPr>
        <p:spPr>
          <a:xfrm>
            <a:off x="623400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5" name="Google Shape;465;g272f7f3fb3c_0_647"/>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6" name="Google Shape;466;g272f7f3fb3c_0_647"/>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7" name="Google Shape;467;g272f7f3fb3c_0_647"/>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8" name="Google Shape;468;g272f7f3fb3c_0_647"/>
          <p:cNvSpPr txBox="1"/>
          <p:nvPr>
            <p:ph idx="13" type="subTitle"/>
          </p:nvPr>
        </p:nvSpPr>
        <p:spPr>
          <a:xfrm>
            <a:off x="720000"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9" name="Google Shape;469;g272f7f3fb3c_0_647"/>
          <p:cNvSpPr txBox="1"/>
          <p:nvPr>
            <p:ph idx="14" type="subTitle"/>
          </p:nvPr>
        </p:nvSpPr>
        <p:spPr>
          <a:xfrm>
            <a:off x="3419271"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 name="Google Shape;470;g272f7f3fb3c_0_647"/>
          <p:cNvSpPr txBox="1"/>
          <p:nvPr>
            <p:ph idx="15" type="subTitle"/>
          </p:nvPr>
        </p:nvSpPr>
        <p:spPr>
          <a:xfrm>
            <a:off x="6118549"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71" name="Google Shape;471;g272f7f3fb3c_0_647"/>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472" name="Google Shape;472;g272f7f3fb3c_0_647"/>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73" name="Shape 473"/>
        <p:cNvGrpSpPr/>
        <p:nvPr/>
      </p:nvGrpSpPr>
      <p:grpSpPr>
        <a:xfrm>
          <a:off x="0" y="0"/>
          <a:ext cx="0" cy="0"/>
          <a:chOff x="0" y="0"/>
          <a:chExt cx="0" cy="0"/>
        </a:xfrm>
      </p:grpSpPr>
      <p:sp>
        <p:nvSpPr>
          <p:cNvPr id="474" name="Google Shape;474;g272f7f3fb3c_0_663"/>
          <p:cNvSpPr txBox="1"/>
          <p:nvPr>
            <p:ph type="title"/>
          </p:nvPr>
        </p:nvSpPr>
        <p:spPr>
          <a:xfrm>
            <a:off x="698500" y="3151600"/>
            <a:ext cx="4974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75" name="Google Shape;475;g272f7f3fb3c_0_663"/>
          <p:cNvSpPr txBox="1"/>
          <p:nvPr>
            <p:ph idx="1" type="subTitle"/>
          </p:nvPr>
        </p:nvSpPr>
        <p:spPr>
          <a:xfrm>
            <a:off x="698500" y="1330113"/>
            <a:ext cx="4974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4"/>
          <p:cNvSpPr txBox="1"/>
          <p:nvPr>
            <p:ph type="title"/>
          </p:nvPr>
        </p:nvSpPr>
        <p:spPr>
          <a:xfrm>
            <a:off x="176855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51" name="Google Shape;51;p84"/>
          <p:cNvPicPr preferRelativeResize="0"/>
          <p:nvPr/>
        </p:nvPicPr>
        <p:blipFill rotWithShape="1">
          <a:blip r:embed="rId2">
            <a:alphaModFix/>
          </a:blip>
          <a:srcRect b="0" l="39171" r="5366" t="0"/>
          <a:stretch/>
        </p:blipFill>
        <p:spPr>
          <a:xfrm flipH="1" rot="10800000">
            <a:off x="7670188" y="0"/>
            <a:ext cx="3005225" cy="5143499"/>
          </a:xfrm>
          <a:prstGeom prst="rect">
            <a:avLst/>
          </a:prstGeom>
          <a:noFill/>
          <a:ln>
            <a:noFill/>
          </a:ln>
        </p:spPr>
      </p:pic>
      <p:pic>
        <p:nvPicPr>
          <p:cNvPr id="52" name="Google Shape;52;p84"/>
          <p:cNvPicPr preferRelativeResize="0"/>
          <p:nvPr/>
        </p:nvPicPr>
        <p:blipFill rotWithShape="1">
          <a:blip r:embed="rId2">
            <a:alphaModFix/>
          </a:blip>
          <a:srcRect b="0" l="39171" r="5366" t="0"/>
          <a:stretch/>
        </p:blipFill>
        <p:spPr>
          <a:xfrm flipH="1">
            <a:off x="-1531412" y="0"/>
            <a:ext cx="3005225" cy="514349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476" name="Shape 476"/>
        <p:cNvGrpSpPr/>
        <p:nvPr/>
      </p:nvGrpSpPr>
      <p:grpSpPr>
        <a:xfrm>
          <a:off x="0" y="0"/>
          <a:ext cx="0" cy="0"/>
          <a:chOff x="0" y="0"/>
          <a:chExt cx="0" cy="0"/>
        </a:xfrm>
      </p:grpSpPr>
      <p:sp>
        <p:nvSpPr>
          <p:cNvPr id="477" name="Google Shape;477;g272f7f3fb3c_0_666"/>
          <p:cNvSpPr txBox="1"/>
          <p:nvPr>
            <p:ph type="title"/>
          </p:nvPr>
        </p:nvSpPr>
        <p:spPr>
          <a:xfrm>
            <a:off x="2376250" y="2092425"/>
            <a:ext cx="4391400" cy="151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8" name="Google Shape;478;g272f7f3fb3c_0_666"/>
          <p:cNvSpPr txBox="1"/>
          <p:nvPr>
            <p:ph hasCustomPrompt="1" idx="2" type="title"/>
          </p:nvPr>
        </p:nvSpPr>
        <p:spPr>
          <a:xfrm>
            <a:off x="3790850" y="10387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9" name="Google Shape;479;g272f7f3fb3c_0_666"/>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480" name="Shape 480"/>
        <p:cNvGrpSpPr/>
        <p:nvPr/>
      </p:nvGrpSpPr>
      <p:grpSpPr>
        <a:xfrm>
          <a:off x="0" y="0"/>
          <a:ext cx="0" cy="0"/>
          <a:chOff x="0" y="0"/>
          <a:chExt cx="0" cy="0"/>
        </a:xfrm>
      </p:grpSpPr>
      <p:sp>
        <p:nvSpPr>
          <p:cNvPr id="481" name="Google Shape;481;g272f7f3fb3c_0_670"/>
          <p:cNvSpPr txBox="1"/>
          <p:nvPr>
            <p:ph type="title"/>
          </p:nvPr>
        </p:nvSpPr>
        <p:spPr>
          <a:xfrm>
            <a:off x="972050" y="2338425"/>
            <a:ext cx="4535700" cy="15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2" name="Google Shape;482;g272f7f3fb3c_0_670"/>
          <p:cNvSpPr txBox="1"/>
          <p:nvPr>
            <p:ph hasCustomPrompt="1" idx="2" type="title"/>
          </p:nvPr>
        </p:nvSpPr>
        <p:spPr>
          <a:xfrm>
            <a:off x="41893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83" name="Shape 483"/>
        <p:cNvGrpSpPr/>
        <p:nvPr/>
      </p:nvGrpSpPr>
      <p:grpSpPr>
        <a:xfrm>
          <a:off x="0" y="0"/>
          <a:ext cx="0" cy="0"/>
          <a:chOff x="0" y="0"/>
          <a:chExt cx="0" cy="0"/>
        </a:xfrm>
      </p:grpSpPr>
      <p:sp>
        <p:nvSpPr>
          <p:cNvPr id="484" name="Google Shape;484;g272f7f3fb3c_0_673"/>
          <p:cNvSpPr txBox="1"/>
          <p:nvPr>
            <p:ph type="title"/>
          </p:nvPr>
        </p:nvSpPr>
        <p:spPr>
          <a:xfrm>
            <a:off x="720000" y="1265675"/>
            <a:ext cx="39297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5" name="Google Shape;485;g272f7f3fb3c_0_673"/>
          <p:cNvSpPr txBox="1"/>
          <p:nvPr>
            <p:ph idx="1" type="subTitle"/>
          </p:nvPr>
        </p:nvSpPr>
        <p:spPr>
          <a:xfrm>
            <a:off x="720000" y="2914825"/>
            <a:ext cx="3929700" cy="96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6" name="Google Shape;486;g272f7f3fb3c_0_673"/>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87" name="Shape 487"/>
        <p:cNvGrpSpPr/>
        <p:nvPr/>
      </p:nvGrpSpPr>
      <p:grpSpPr>
        <a:xfrm>
          <a:off x="0" y="0"/>
          <a:ext cx="0" cy="0"/>
          <a:chOff x="0" y="0"/>
          <a:chExt cx="0" cy="0"/>
        </a:xfrm>
      </p:grpSpPr>
      <p:sp>
        <p:nvSpPr>
          <p:cNvPr id="488" name="Google Shape;488;g272f7f3fb3c_0_677"/>
          <p:cNvSpPr txBox="1"/>
          <p:nvPr>
            <p:ph type="title"/>
          </p:nvPr>
        </p:nvSpPr>
        <p:spPr>
          <a:xfrm>
            <a:off x="872400" y="1637550"/>
            <a:ext cx="29283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9" name="Google Shape;489;g272f7f3fb3c_0_677"/>
          <p:cNvSpPr txBox="1"/>
          <p:nvPr>
            <p:ph idx="1" type="subTitle"/>
          </p:nvPr>
        </p:nvSpPr>
        <p:spPr>
          <a:xfrm>
            <a:off x="872400" y="2700750"/>
            <a:ext cx="29283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490" name="Google Shape;490;g272f7f3fb3c_0_677"/>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491" name="Google Shape;491;g272f7f3fb3c_0_677"/>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92" name="Shape 492"/>
        <p:cNvGrpSpPr/>
        <p:nvPr/>
      </p:nvGrpSpPr>
      <p:grpSpPr>
        <a:xfrm>
          <a:off x="0" y="0"/>
          <a:ext cx="0" cy="0"/>
          <a:chOff x="0" y="0"/>
          <a:chExt cx="0" cy="0"/>
        </a:xfrm>
      </p:grpSpPr>
      <p:sp>
        <p:nvSpPr>
          <p:cNvPr id="493" name="Google Shape;493;g272f7f3fb3c_0_682"/>
          <p:cNvSpPr txBox="1"/>
          <p:nvPr>
            <p:ph type="title"/>
          </p:nvPr>
        </p:nvSpPr>
        <p:spPr>
          <a:xfrm>
            <a:off x="4989600" y="1501200"/>
            <a:ext cx="29166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4" name="Google Shape;494;g272f7f3fb3c_0_682"/>
          <p:cNvSpPr txBox="1"/>
          <p:nvPr>
            <p:ph idx="1" type="subTitle"/>
          </p:nvPr>
        </p:nvSpPr>
        <p:spPr>
          <a:xfrm>
            <a:off x="4989750" y="2562000"/>
            <a:ext cx="29166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495" name="Google Shape;495;g272f7f3fb3c_0_682"/>
          <p:cNvPicPr preferRelativeResize="0"/>
          <p:nvPr/>
        </p:nvPicPr>
        <p:blipFill rotWithShape="1">
          <a:blip r:embed="rId2">
            <a:alphaModFix/>
          </a:blip>
          <a:srcRect b="0" l="39171" r="5368" t="0"/>
          <a:stretch/>
        </p:blipFill>
        <p:spPr>
          <a:xfrm flipH="1">
            <a:off x="-19251" y="0"/>
            <a:ext cx="3005225" cy="5143499"/>
          </a:xfrm>
          <a:prstGeom prst="rect">
            <a:avLst/>
          </a:prstGeom>
          <a:noFill/>
          <a:ln>
            <a:noFill/>
          </a:ln>
        </p:spPr>
      </p:pic>
      <p:sp>
        <p:nvSpPr>
          <p:cNvPr id="496" name="Google Shape;496;g272f7f3fb3c_0_682"/>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497" name="Shape 497"/>
        <p:cNvGrpSpPr/>
        <p:nvPr/>
      </p:nvGrpSpPr>
      <p:grpSpPr>
        <a:xfrm>
          <a:off x="0" y="0"/>
          <a:ext cx="0" cy="0"/>
          <a:chOff x="0" y="0"/>
          <a:chExt cx="0" cy="0"/>
        </a:xfrm>
      </p:grpSpPr>
      <p:sp>
        <p:nvSpPr>
          <p:cNvPr id="498" name="Google Shape;498;g272f7f3fb3c_0_687"/>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99" name="Google Shape;499;g272f7f3fb3c_0_687"/>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00" name="Google Shape;500;g272f7f3fb3c_0_687"/>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g272f7f3fb3c_0_687"/>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502" name="Google Shape;502;g272f7f3fb3c_0_687"/>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503" name="Shape 503"/>
        <p:cNvGrpSpPr/>
        <p:nvPr/>
      </p:nvGrpSpPr>
      <p:grpSpPr>
        <a:xfrm>
          <a:off x="0" y="0"/>
          <a:ext cx="0" cy="0"/>
          <a:chOff x="0" y="0"/>
          <a:chExt cx="0" cy="0"/>
        </a:xfrm>
      </p:grpSpPr>
      <p:sp>
        <p:nvSpPr>
          <p:cNvPr id="504" name="Google Shape;504;g272f7f3fb3c_0_6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05" name="Google Shape;505;g272f7f3fb3c_0_693"/>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506" name="Google Shape;506;g272f7f3fb3c_0_693"/>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507" name="Shape 507"/>
        <p:cNvGrpSpPr/>
        <p:nvPr/>
      </p:nvGrpSpPr>
      <p:grpSpPr>
        <a:xfrm>
          <a:off x="0" y="0"/>
          <a:ext cx="0" cy="0"/>
          <a:chOff x="0" y="0"/>
          <a:chExt cx="0" cy="0"/>
        </a:xfrm>
      </p:grpSpPr>
      <p:sp>
        <p:nvSpPr>
          <p:cNvPr id="508" name="Google Shape;508;g272f7f3fb3c_0_6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09" name="Google Shape;509;g272f7f3fb3c_0_697"/>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510" name="Google Shape;510;g272f7f3fb3c_0_697"/>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11" name="Shape 511"/>
        <p:cNvGrpSpPr/>
        <p:nvPr/>
      </p:nvGrpSpPr>
      <p:grpSpPr>
        <a:xfrm>
          <a:off x="0" y="0"/>
          <a:ext cx="0" cy="0"/>
          <a:chOff x="0" y="0"/>
          <a:chExt cx="0" cy="0"/>
        </a:xfrm>
      </p:grpSpPr>
      <p:sp>
        <p:nvSpPr>
          <p:cNvPr id="512" name="Google Shape;512;g272f7f3fb3c_0_7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3" name="Google Shape;513;g272f7f3fb3c_0_701"/>
          <p:cNvSpPr txBox="1"/>
          <p:nvPr>
            <p:ph idx="1" type="subTitle"/>
          </p:nvPr>
        </p:nvSpPr>
        <p:spPr>
          <a:xfrm>
            <a:off x="5012625"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4" name="Google Shape;514;g272f7f3fb3c_0_701"/>
          <p:cNvSpPr txBox="1"/>
          <p:nvPr>
            <p:ph idx="2" type="subTitle"/>
          </p:nvPr>
        </p:nvSpPr>
        <p:spPr>
          <a:xfrm>
            <a:off x="1670450"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5" name="Google Shape;515;g272f7f3fb3c_0_701"/>
          <p:cNvSpPr txBox="1"/>
          <p:nvPr>
            <p:ph idx="3" type="subTitle"/>
          </p:nvPr>
        </p:nvSpPr>
        <p:spPr>
          <a:xfrm>
            <a:off x="1670450"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6" name="Google Shape;516;g272f7f3fb3c_0_701"/>
          <p:cNvSpPr txBox="1"/>
          <p:nvPr>
            <p:ph idx="4" type="subTitle"/>
          </p:nvPr>
        </p:nvSpPr>
        <p:spPr>
          <a:xfrm>
            <a:off x="5012649"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17" name="Google Shape;517;g272f7f3fb3c_0_701"/>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518" name="Google Shape;518;g272f7f3fb3c_0_701"/>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19" name="Shape 519"/>
        <p:cNvGrpSpPr/>
        <p:nvPr/>
      </p:nvGrpSpPr>
      <p:grpSpPr>
        <a:xfrm>
          <a:off x="0" y="0"/>
          <a:ext cx="0" cy="0"/>
          <a:chOff x="0" y="0"/>
          <a:chExt cx="0" cy="0"/>
        </a:xfrm>
      </p:grpSpPr>
      <p:sp>
        <p:nvSpPr>
          <p:cNvPr id="520" name="Google Shape;520;g272f7f3fb3c_0_7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 name="Google Shape;521;g272f7f3fb3c_0_709"/>
          <p:cNvSpPr txBox="1"/>
          <p:nvPr>
            <p:ph idx="1" type="subTitle"/>
          </p:nvPr>
        </p:nvSpPr>
        <p:spPr>
          <a:xfrm>
            <a:off x="4947756"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2" name="Google Shape;522;g272f7f3fb3c_0_709"/>
          <p:cNvSpPr txBox="1"/>
          <p:nvPr>
            <p:ph idx="2" type="subTitle"/>
          </p:nvPr>
        </p:nvSpPr>
        <p:spPr>
          <a:xfrm>
            <a:off x="1155450"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523" name="Google Shape;523;g272f7f3fb3c_0_709"/>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524" name="Google Shape;524;g272f7f3fb3c_0_709"/>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 name="Google Shape;55;p86"/>
          <p:cNvSpPr txBox="1"/>
          <p:nvPr>
            <p:ph idx="1" type="subTitle"/>
          </p:nvPr>
        </p:nvSpPr>
        <p:spPr>
          <a:xfrm>
            <a:off x="5055284" y="3506410"/>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86"/>
          <p:cNvSpPr txBox="1"/>
          <p:nvPr>
            <p:ph idx="2" type="subTitle"/>
          </p:nvPr>
        </p:nvSpPr>
        <p:spPr>
          <a:xfrm>
            <a:off x="1583300" y="3506410"/>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86"/>
          <p:cNvSpPr txBox="1"/>
          <p:nvPr>
            <p:ph idx="3" type="subTitle"/>
          </p:nvPr>
        </p:nvSpPr>
        <p:spPr>
          <a:xfrm>
            <a:off x="5055275" y="29701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 name="Google Shape;58;p86"/>
          <p:cNvSpPr txBox="1"/>
          <p:nvPr>
            <p:ph idx="4" type="subTitle"/>
          </p:nvPr>
        </p:nvSpPr>
        <p:spPr>
          <a:xfrm>
            <a:off x="1583075" y="29701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9" name="Google Shape;59;p86"/>
          <p:cNvPicPr preferRelativeResize="0"/>
          <p:nvPr/>
        </p:nvPicPr>
        <p:blipFill rotWithShape="1">
          <a:blip r:embed="rId2">
            <a:alphaModFix/>
          </a:blip>
          <a:srcRect b="45415" l="0" r="0" t="10127"/>
          <a:stretch/>
        </p:blipFill>
        <p:spPr>
          <a:xfrm flipH="1" rot="10800000">
            <a:off x="0" y="3834476"/>
            <a:ext cx="9144003" cy="1900699"/>
          </a:xfrm>
          <a:prstGeom prst="rect">
            <a:avLst/>
          </a:prstGeom>
          <a:noFill/>
          <a:ln>
            <a:noFill/>
          </a:ln>
        </p:spPr>
      </p:pic>
      <p:sp>
        <p:nvSpPr>
          <p:cNvPr id="60" name="Google Shape;60;p86"/>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5" name="Shape 525"/>
        <p:cNvGrpSpPr/>
        <p:nvPr/>
      </p:nvGrpSpPr>
      <p:grpSpPr>
        <a:xfrm>
          <a:off x="0" y="0"/>
          <a:ext cx="0" cy="0"/>
          <a:chOff x="0" y="0"/>
          <a:chExt cx="0" cy="0"/>
        </a:xfrm>
      </p:grpSpPr>
      <p:sp>
        <p:nvSpPr>
          <p:cNvPr id="526" name="Google Shape;526;g272f7f3fb3c_0_7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7" name="Google Shape;527;g272f7f3fb3c_0_715"/>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8" name="Google Shape;528;g272f7f3fb3c_0_715"/>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9" name="Google Shape;529;g272f7f3fb3c_0_715"/>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0" name="Google Shape;530;g272f7f3fb3c_0_715"/>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1" name="Google Shape;531;g272f7f3fb3c_0_715"/>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2" name="Google Shape;532;g272f7f3fb3c_0_715"/>
          <p:cNvSpPr txBox="1"/>
          <p:nvPr>
            <p:ph idx="6" type="subTitle"/>
          </p:nvPr>
        </p:nvSpPr>
        <p:spPr>
          <a:xfrm>
            <a:off x="603107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33" name="Google Shape;533;g272f7f3fb3c_0_715"/>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534" name="Google Shape;534;g272f7f3fb3c_0_715"/>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5" name="Shape 535"/>
        <p:cNvGrpSpPr/>
        <p:nvPr/>
      </p:nvGrpSpPr>
      <p:grpSpPr>
        <a:xfrm>
          <a:off x="0" y="0"/>
          <a:ext cx="0" cy="0"/>
          <a:chOff x="0" y="0"/>
          <a:chExt cx="0" cy="0"/>
        </a:xfrm>
      </p:grpSpPr>
      <p:sp>
        <p:nvSpPr>
          <p:cNvPr id="536" name="Google Shape;536;g272f7f3fb3c_0_7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g272f7f3fb3c_0_725"/>
          <p:cNvSpPr txBox="1"/>
          <p:nvPr>
            <p:ph idx="1" type="subTitle"/>
          </p:nvPr>
        </p:nvSpPr>
        <p:spPr>
          <a:xfrm>
            <a:off x="1786624"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8" name="Google Shape;538;g272f7f3fb3c_0_725"/>
          <p:cNvSpPr txBox="1"/>
          <p:nvPr>
            <p:ph idx="2" type="subTitle"/>
          </p:nvPr>
        </p:nvSpPr>
        <p:spPr>
          <a:xfrm>
            <a:off x="5613176"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9" name="Google Shape;539;g272f7f3fb3c_0_725"/>
          <p:cNvSpPr txBox="1"/>
          <p:nvPr>
            <p:ph idx="3" type="subTitle"/>
          </p:nvPr>
        </p:nvSpPr>
        <p:spPr>
          <a:xfrm>
            <a:off x="1786624"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0" name="Google Shape;540;g272f7f3fb3c_0_725"/>
          <p:cNvSpPr txBox="1"/>
          <p:nvPr>
            <p:ph idx="4" type="subTitle"/>
          </p:nvPr>
        </p:nvSpPr>
        <p:spPr>
          <a:xfrm>
            <a:off x="5613176"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1" name="Google Shape;541;g272f7f3fb3c_0_725"/>
          <p:cNvSpPr txBox="1"/>
          <p:nvPr>
            <p:ph idx="5" type="subTitle"/>
          </p:nvPr>
        </p:nvSpPr>
        <p:spPr>
          <a:xfrm>
            <a:off x="1786624"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42" name="Google Shape;542;g272f7f3fb3c_0_725"/>
          <p:cNvSpPr txBox="1"/>
          <p:nvPr>
            <p:ph idx="6" type="subTitle"/>
          </p:nvPr>
        </p:nvSpPr>
        <p:spPr>
          <a:xfrm>
            <a:off x="1786624"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43" name="Google Shape;543;g272f7f3fb3c_0_725"/>
          <p:cNvSpPr txBox="1"/>
          <p:nvPr>
            <p:ph idx="7" type="subTitle"/>
          </p:nvPr>
        </p:nvSpPr>
        <p:spPr>
          <a:xfrm>
            <a:off x="5613149"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44" name="Google Shape;544;g272f7f3fb3c_0_725"/>
          <p:cNvSpPr txBox="1"/>
          <p:nvPr>
            <p:ph idx="8" type="subTitle"/>
          </p:nvPr>
        </p:nvSpPr>
        <p:spPr>
          <a:xfrm>
            <a:off x="5613149"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545" name="Google Shape;545;g272f7f3fb3c_0_725"/>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46" name="Shape 546"/>
        <p:cNvGrpSpPr/>
        <p:nvPr/>
      </p:nvGrpSpPr>
      <p:grpSpPr>
        <a:xfrm>
          <a:off x="0" y="0"/>
          <a:ext cx="0" cy="0"/>
          <a:chOff x="0" y="0"/>
          <a:chExt cx="0" cy="0"/>
        </a:xfrm>
      </p:grpSpPr>
      <p:sp>
        <p:nvSpPr>
          <p:cNvPr id="547" name="Google Shape;547;g272f7f3fb3c_0_7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8" name="Google Shape;548;g272f7f3fb3c_0_736"/>
          <p:cNvSpPr txBox="1"/>
          <p:nvPr>
            <p:ph idx="1" type="subTitle"/>
          </p:nvPr>
        </p:nvSpPr>
        <p:spPr>
          <a:xfrm>
            <a:off x="872900"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9" name="Google Shape;549;g272f7f3fb3c_0_736"/>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0" name="Google Shape;550;g272f7f3fb3c_0_736"/>
          <p:cNvSpPr txBox="1"/>
          <p:nvPr>
            <p:ph idx="3" type="subTitle"/>
          </p:nvPr>
        </p:nvSpPr>
        <p:spPr>
          <a:xfrm>
            <a:off x="872900"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1" name="Google Shape;551;g272f7f3fb3c_0_736"/>
          <p:cNvSpPr txBox="1"/>
          <p:nvPr>
            <p:ph idx="4" type="subTitle"/>
          </p:nvPr>
        </p:nvSpPr>
        <p:spPr>
          <a:xfrm>
            <a:off x="3442349"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2" name="Google Shape;552;g272f7f3fb3c_0_736"/>
          <p:cNvSpPr txBox="1"/>
          <p:nvPr>
            <p:ph idx="5"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3" name="Google Shape;553;g272f7f3fb3c_0_736"/>
          <p:cNvSpPr txBox="1"/>
          <p:nvPr>
            <p:ph idx="6" type="subTitle"/>
          </p:nvPr>
        </p:nvSpPr>
        <p:spPr>
          <a:xfrm>
            <a:off x="6011798"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4" name="Google Shape;554;g272f7f3fb3c_0_736"/>
          <p:cNvSpPr txBox="1"/>
          <p:nvPr>
            <p:ph idx="7"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55" name="Google Shape;555;g272f7f3fb3c_0_736"/>
          <p:cNvSpPr txBox="1"/>
          <p:nvPr>
            <p:ph idx="8" type="subTitle"/>
          </p:nvPr>
        </p:nvSpPr>
        <p:spPr>
          <a:xfrm>
            <a:off x="3442352"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56" name="Google Shape;556;g272f7f3fb3c_0_736"/>
          <p:cNvSpPr txBox="1"/>
          <p:nvPr>
            <p:ph idx="9"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57" name="Google Shape;557;g272f7f3fb3c_0_736"/>
          <p:cNvSpPr txBox="1"/>
          <p:nvPr>
            <p:ph idx="13" type="subTitle"/>
          </p:nvPr>
        </p:nvSpPr>
        <p:spPr>
          <a:xfrm>
            <a:off x="872903"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58" name="Google Shape;558;g272f7f3fb3c_0_736"/>
          <p:cNvSpPr txBox="1"/>
          <p:nvPr>
            <p:ph idx="14" type="subTitle"/>
          </p:nvPr>
        </p:nvSpPr>
        <p:spPr>
          <a:xfrm>
            <a:off x="3442352"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59" name="Google Shape;559;g272f7f3fb3c_0_736"/>
          <p:cNvSpPr txBox="1"/>
          <p:nvPr>
            <p:ph idx="15" type="subTitle"/>
          </p:nvPr>
        </p:nvSpPr>
        <p:spPr>
          <a:xfrm>
            <a:off x="6011797"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560" name="Google Shape;560;g272f7f3fb3c_0_736"/>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561" name="Google Shape;561;g272f7f3fb3c_0_736"/>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562" name="Shape 562"/>
        <p:cNvGrpSpPr/>
        <p:nvPr/>
      </p:nvGrpSpPr>
      <p:grpSpPr>
        <a:xfrm>
          <a:off x="0" y="0"/>
          <a:ext cx="0" cy="0"/>
          <a:chOff x="0" y="0"/>
          <a:chExt cx="0" cy="0"/>
        </a:xfrm>
      </p:grpSpPr>
      <p:sp>
        <p:nvSpPr>
          <p:cNvPr id="563" name="Google Shape;563;g272f7f3fb3c_0_7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4" name="Google Shape;564;g272f7f3fb3c_0_752"/>
          <p:cNvSpPr txBox="1"/>
          <p:nvPr>
            <p:ph idx="1" type="subTitle"/>
          </p:nvPr>
        </p:nvSpPr>
        <p:spPr>
          <a:xfrm>
            <a:off x="872903"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5" name="Google Shape;565;g272f7f3fb3c_0_752"/>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6" name="Google Shape;566;g272f7f3fb3c_0_752"/>
          <p:cNvSpPr txBox="1"/>
          <p:nvPr>
            <p:ph idx="3" type="subTitle"/>
          </p:nvPr>
        </p:nvSpPr>
        <p:spPr>
          <a:xfrm>
            <a:off x="2157627"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7" name="Google Shape;567;g272f7f3fb3c_0_752"/>
          <p:cNvSpPr txBox="1"/>
          <p:nvPr>
            <p:ph idx="4"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8" name="Google Shape;568;g272f7f3fb3c_0_752"/>
          <p:cNvSpPr txBox="1"/>
          <p:nvPr>
            <p:ph idx="5" type="subTitle"/>
          </p:nvPr>
        </p:nvSpPr>
        <p:spPr>
          <a:xfrm>
            <a:off x="4727074"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9" name="Google Shape;569;g272f7f3fb3c_0_752"/>
          <p:cNvSpPr txBox="1"/>
          <p:nvPr>
            <p:ph idx="6"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70" name="Google Shape;570;g272f7f3fb3c_0_752"/>
          <p:cNvSpPr txBox="1"/>
          <p:nvPr>
            <p:ph idx="7" type="subTitle"/>
          </p:nvPr>
        </p:nvSpPr>
        <p:spPr>
          <a:xfrm>
            <a:off x="3442350"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71" name="Google Shape;571;g272f7f3fb3c_0_752"/>
          <p:cNvSpPr txBox="1"/>
          <p:nvPr>
            <p:ph idx="8"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72" name="Google Shape;572;g272f7f3fb3c_0_752"/>
          <p:cNvSpPr txBox="1"/>
          <p:nvPr>
            <p:ph idx="9" type="subTitle"/>
          </p:nvPr>
        </p:nvSpPr>
        <p:spPr>
          <a:xfrm>
            <a:off x="2157626"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73" name="Google Shape;573;g272f7f3fb3c_0_752"/>
          <p:cNvSpPr txBox="1"/>
          <p:nvPr>
            <p:ph idx="13" type="subTitle"/>
          </p:nvPr>
        </p:nvSpPr>
        <p:spPr>
          <a:xfrm>
            <a:off x="4727074"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574" name="Google Shape;574;g272f7f3fb3c_0_752"/>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575" name="Google Shape;575;g272f7f3fb3c_0_752"/>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76" name="Shape 576"/>
        <p:cNvGrpSpPr/>
        <p:nvPr/>
      </p:nvGrpSpPr>
      <p:grpSpPr>
        <a:xfrm>
          <a:off x="0" y="0"/>
          <a:ext cx="0" cy="0"/>
          <a:chOff x="0" y="0"/>
          <a:chExt cx="0" cy="0"/>
        </a:xfrm>
      </p:grpSpPr>
      <p:sp>
        <p:nvSpPr>
          <p:cNvPr id="577" name="Google Shape;577;g272f7f3fb3c_0_766"/>
          <p:cNvSpPr txBox="1"/>
          <p:nvPr>
            <p:ph hasCustomPrompt="1" type="title"/>
          </p:nvPr>
        </p:nvSpPr>
        <p:spPr>
          <a:xfrm>
            <a:off x="3749675" y="659101"/>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8" name="Google Shape;578;g272f7f3fb3c_0_766"/>
          <p:cNvSpPr txBox="1"/>
          <p:nvPr>
            <p:ph idx="1" type="subTitle"/>
          </p:nvPr>
        </p:nvSpPr>
        <p:spPr>
          <a:xfrm>
            <a:off x="3749675" y="1307347"/>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79" name="Google Shape;579;g272f7f3fb3c_0_766"/>
          <p:cNvSpPr txBox="1"/>
          <p:nvPr>
            <p:ph hasCustomPrompt="1" idx="2" type="title"/>
          </p:nvPr>
        </p:nvSpPr>
        <p:spPr>
          <a:xfrm>
            <a:off x="3749675" y="2014975"/>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0" name="Google Shape;580;g272f7f3fb3c_0_766"/>
          <p:cNvSpPr txBox="1"/>
          <p:nvPr>
            <p:ph idx="3" type="subTitle"/>
          </p:nvPr>
        </p:nvSpPr>
        <p:spPr>
          <a:xfrm>
            <a:off x="3749675" y="2663222"/>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1" name="Google Shape;581;g272f7f3fb3c_0_766"/>
          <p:cNvSpPr txBox="1"/>
          <p:nvPr>
            <p:ph hasCustomPrompt="1" idx="4" type="title"/>
          </p:nvPr>
        </p:nvSpPr>
        <p:spPr>
          <a:xfrm>
            <a:off x="3749675" y="3370849"/>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82" name="Google Shape;582;g272f7f3fb3c_0_766"/>
          <p:cNvSpPr txBox="1"/>
          <p:nvPr>
            <p:ph idx="5" type="subTitle"/>
          </p:nvPr>
        </p:nvSpPr>
        <p:spPr>
          <a:xfrm>
            <a:off x="3749675" y="4019096"/>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83" name="Shape 583"/>
        <p:cNvGrpSpPr/>
        <p:nvPr/>
      </p:nvGrpSpPr>
      <p:grpSpPr>
        <a:xfrm>
          <a:off x="0" y="0"/>
          <a:ext cx="0" cy="0"/>
          <a:chOff x="0" y="0"/>
          <a:chExt cx="0" cy="0"/>
        </a:xfrm>
      </p:grpSpPr>
      <p:sp>
        <p:nvSpPr>
          <p:cNvPr id="584" name="Google Shape;584;g272f7f3fb3c_0_773"/>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5" name="Google Shape;585;g272f7f3fb3c_0_773"/>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6" name="Google Shape;586;g272f7f3fb3c_0_773"/>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b="1" sz="1000" u="sng">
              <a:solidFill>
                <a:schemeClr val="dk1"/>
              </a:solidFill>
              <a:latin typeface="Archivo"/>
              <a:ea typeface="Archivo"/>
              <a:cs typeface="Archivo"/>
              <a:sym typeface="Archivo"/>
            </a:endParaRPr>
          </a:p>
        </p:txBody>
      </p:sp>
      <p:pic>
        <p:nvPicPr>
          <p:cNvPr id="587" name="Google Shape;587;g272f7f3fb3c_0_773"/>
          <p:cNvPicPr preferRelativeResize="0"/>
          <p:nvPr/>
        </p:nvPicPr>
        <p:blipFill rotWithShape="1">
          <a:blip r:embed="rId5">
            <a:alphaModFix/>
          </a:blip>
          <a:srcRect b="45416" l="0" r="0" t="10127"/>
          <a:stretch/>
        </p:blipFill>
        <p:spPr>
          <a:xfrm rot="5400000">
            <a:off x="5492132" y="1594201"/>
            <a:ext cx="5380101" cy="1955100"/>
          </a:xfrm>
          <a:prstGeom prst="rect">
            <a:avLst/>
          </a:prstGeom>
          <a:noFill/>
          <a:ln>
            <a:noFill/>
          </a:ln>
        </p:spPr>
      </p:pic>
      <p:pic>
        <p:nvPicPr>
          <p:cNvPr id="588" name="Google Shape;588;g272f7f3fb3c_0_773"/>
          <p:cNvPicPr preferRelativeResize="0"/>
          <p:nvPr/>
        </p:nvPicPr>
        <p:blipFill rotWithShape="1">
          <a:blip r:embed="rId5">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89" name="Shape 589"/>
        <p:cNvGrpSpPr/>
        <p:nvPr/>
      </p:nvGrpSpPr>
      <p:grpSpPr>
        <a:xfrm>
          <a:off x="0" y="0"/>
          <a:ext cx="0" cy="0"/>
          <a:chOff x="0" y="0"/>
          <a:chExt cx="0" cy="0"/>
        </a:xfrm>
      </p:grpSpPr>
      <p:pic>
        <p:nvPicPr>
          <p:cNvPr id="590" name="Google Shape;590;g272f7f3fb3c_0_779"/>
          <p:cNvPicPr preferRelativeResize="0"/>
          <p:nvPr/>
        </p:nvPicPr>
        <p:blipFill rotWithShape="1">
          <a:blip r:embed="rId2">
            <a:alphaModFix/>
          </a:blip>
          <a:srcRect b="45416" l="0" r="0" t="10127"/>
          <a:stretch/>
        </p:blipFill>
        <p:spPr>
          <a:xfrm rot="5400000">
            <a:off x="5492132" y="1594201"/>
            <a:ext cx="5380101" cy="1955100"/>
          </a:xfrm>
          <a:prstGeom prst="rect">
            <a:avLst/>
          </a:prstGeom>
          <a:noFill/>
          <a:ln>
            <a:noFill/>
          </a:ln>
        </p:spPr>
      </p:pic>
      <p:pic>
        <p:nvPicPr>
          <p:cNvPr id="591" name="Google Shape;591;g272f7f3fb3c_0_779"/>
          <p:cNvPicPr preferRelativeResize="0"/>
          <p:nvPr/>
        </p:nvPicPr>
        <p:blipFill rotWithShape="1">
          <a:blip r:embed="rId2">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92" name="Shape 592"/>
        <p:cNvGrpSpPr/>
        <p:nvPr/>
      </p:nvGrpSpPr>
      <p:grpSpPr>
        <a:xfrm>
          <a:off x="0" y="0"/>
          <a:ext cx="0" cy="0"/>
          <a:chOff x="0" y="0"/>
          <a:chExt cx="0" cy="0"/>
        </a:xfrm>
      </p:grpSpPr>
      <p:pic>
        <p:nvPicPr>
          <p:cNvPr id="593" name="Google Shape;593;g272f7f3fb3c_0_782"/>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594" name="Google Shape;594;g272f7f3fb3c_0_782"/>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8" name="Shape 598"/>
        <p:cNvGrpSpPr/>
        <p:nvPr/>
      </p:nvGrpSpPr>
      <p:grpSpPr>
        <a:xfrm>
          <a:off x="0" y="0"/>
          <a:ext cx="0" cy="0"/>
          <a:chOff x="0" y="0"/>
          <a:chExt cx="0" cy="0"/>
        </a:xfrm>
      </p:grpSpPr>
      <p:sp>
        <p:nvSpPr>
          <p:cNvPr id="599" name="Google Shape;599;g27311b8c4d4_0_203"/>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5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00" name="Google Shape;600;g27311b8c4d4_0_203"/>
          <p:cNvSpPr txBox="1"/>
          <p:nvPr>
            <p:ph idx="1" type="subTitle"/>
          </p:nvPr>
        </p:nvSpPr>
        <p:spPr>
          <a:xfrm>
            <a:off x="911150" y="3243063"/>
            <a:ext cx="4528800" cy="4758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1" name="Google Shape;601;g27311b8c4d4_0_203"/>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2" name="Shape 602"/>
        <p:cNvGrpSpPr/>
        <p:nvPr/>
      </p:nvGrpSpPr>
      <p:grpSpPr>
        <a:xfrm>
          <a:off x="0" y="0"/>
          <a:ext cx="0" cy="0"/>
          <a:chOff x="0" y="0"/>
          <a:chExt cx="0" cy="0"/>
        </a:xfrm>
      </p:grpSpPr>
      <p:sp>
        <p:nvSpPr>
          <p:cNvPr id="603" name="Google Shape;603;g27311b8c4d4_0_207"/>
          <p:cNvSpPr txBox="1"/>
          <p:nvPr>
            <p:ph type="title"/>
          </p:nvPr>
        </p:nvSpPr>
        <p:spPr>
          <a:xfrm>
            <a:off x="3714650" y="2338425"/>
            <a:ext cx="43314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4" name="Google Shape;604;g27311b8c4d4_0_207"/>
          <p:cNvSpPr txBox="1"/>
          <p:nvPr>
            <p:ph hasCustomPrompt="1" idx="2" type="title"/>
          </p:nvPr>
        </p:nvSpPr>
        <p:spPr>
          <a:xfrm>
            <a:off x="37908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05" name="Google Shape;605;g27311b8c4d4_0_207"/>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slideLayout" Target="../slideLayouts/slideLayout63.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29" Type="http://schemas.openxmlformats.org/officeDocument/2006/relationships/slideLayout" Target="../slideLayouts/slideLayout64.xml"/><Relationship Id="rId7" Type="http://schemas.openxmlformats.org/officeDocument/2006/relationships/slideLayout" Target="../slideLayouts/slideLayout42.xml"/><Relationship Id="rId8" Type="http://schemas.openxmlformats.org/officeDocument/2006/relationships/slideLayout" Target="../slideLayouts/slideLayout43.xml"/><Relationship Id="rId31" Type="http://schemas.openxmlformats.org/officeDocument/2006/relationships/slideLayout" Target="../slideLayouts/slideLayout66.xml"/><Relationship Id="rId30" Type="http://schemas.openxmlformats.org/officeDocument/2006/relationships/slideLayout" Target="../slideLayouts/slideLayout65.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32" Type="http://schemas.openxmlformats.org/officeDocument/2006/relationships/theme" Target="../theme/theme2.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5" Type="http://schemas.openxmlformats.org/officeDocument/2006/relationships/slideLayout" Target="../slideLayouts/slideLayout71.xml"/><Relationship Id="rId6" Type="http://schemas.openxmlformats.org/officeDocument/2006/relationships/slideLayout" Target="../slideLayouts/slideLayout72.xml"/><Relationship Id="rId29" Type="http://schemas.openxmlformats.org/officeDocument/2006/relationships/slideLayout" Target="../slideLayouts/slideLayout95.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32" Type="http://schemas.openxmlformats.org/officeDocument/2006/relationships/theme" Target="../theme/theme3.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slideLayout" Target="../slideLayouts/slideLayout123.xml"/><Relationship Id="rId25" Type="http://schemas.openxmlformats.org/officeDocument/2006/relationships/slideLayout" Target="../slideLayouts/slideLayout122.xml"/><Relationship Id="rId28" Type="http://schemas.openxmlformats.org/officeDocument/2006/relationships/slideLayout" Target="../slideLayouts/slideLayout125.xml"/><Relationship Id="rId27" Type="http://schemas.openxmlformats.org/officeDocument/2006/relationships/slideLayout" Target="../slideLayouts/slideLayout124.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29" Type="http://schemas.openxmlformats.org/officeDocument/2006/relationships/slideLayout" Target="../slideLayouts/slideLayout126.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31" Type="http://schemas.openxmlformats.org/officeDocument/2006/relationships/slideLayout" Target="../slideLayouts/slideLayout128.xml"/><Relationship Id="rId30" Type="http://schemas.openxmlformats.org/officeDocument/2006/relationships/slideLayout" Target="../slideLayouts/slideLayout127.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32" Type="http://schemas.openxmlformats.org/officeDocument/2006/relationships/theme" Target="../theme/theme4.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Poppins"/>
              <a:buNone/>
              <a:defRPr b="1" i="0" sz="30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9pPr>
          </a:lstStyle>
          <a:p/>
        </p:txBody>
      </p:sp>
      <p:sp>
        <p:nvSpPr>
          <p:cNvPr id="7" name="Google Shape;7;p7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1pPr>
            <a:lvl2pPr indent="-304800" lvl="1" marL="914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2pPr>
            <a:lvl3pPr indent="-304800" lvl="2" marL="1371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3pPr>
            <a:lvl4pPr indent="-304800" lvl="3" marL="1828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4pPr>
            <a:lvl5pPr indent="-304800" lvl="4" marL="22860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5pPr>
            <a:lvl6pPr indent="-304800" lvl="5" marL="2743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6pPr>
            <a:lvl7pPr indent="-304800" lvl="6" marL="3200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7pPr>
            <a:lvl8pPr indent="-304800" lvl="7" marL="3657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8pPr>
            <a:lvl9pPr indent="-304800" lvl="8" marL="4114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g2d11c505598_0_87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Poppins"/>
              <a:buNone/>
              <a:defRPr b="1" i="0" sz="30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9pPr>
          </a:lstStyle>
          <a:p/>
        </p:txBody>
      </p:sp>
      <p:sp>
        <p:nvSpPr>
          <p:cNvPr id="229" name="Google Shape;229;g2d11c505598_0_876"/>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1pPr>
            <a:lvl2pPr indent="-304800" lvl="1" marL="914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2pPr>
            <a:lvl3pPr indent="-304800" lvl="2" marL="1371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3pPr>
            <a:lvl4pPr indent="-304800" lvl="3" marL="1828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4pPr>
            <a:lvl5pPr indent="-304800" lvl="4" marL="22860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5pPr>
            <a:lvl6pPr indent="-304800" lvl="5" marL="27432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6pPr>
            <a:lvl7pPr indent="-304800" lvl="6" marL="32004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7pPr>
            <a:lvl8pPr indent="-304800" lvl="7" marL="36576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8pPr>
            <a:lvl9pPr indent="-304800" lvl="8" marL="4114800" marR="0" rtl="0" algn="l">
              <a:lnSpc>
                <a:spcPct val="100000"/>
              </a:lnSpc>
              <a:spcBef>
                <a:spcPts val="0"/>
              </a:spcBef>
              <a:spcAft>
                <a:spcPts val="0"/>
              </a:spcAft>
              <a:buClr>
                <a:schemeClr val="dk1"/>
              </a:buClr>
              <a:buSzPts val="1200"/>
              <a:buFont typeface="Archivo"/>
              <a:buChar char="■"/>
              <a:defRPr b="0" i="0" sz="1200" u="none" cap="none" strike="noStrike">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1" name="Shape 411"/>
        <p:cNvGrpSpPr/>
        <p:nvPr/>
      </p:nvGrpSpPr>
      <p:grpSpPr>
        <a:xfrm>
          <a:off x="0" y="0"/>
          <a:ext cx="0" cy="0"/>
          <a:chOff x="0" y="0"/>
          <a:chExt cx="0" cy="0"/>
        </a:xfrm>
      </p:grpSpPr>
      <p:sp>
        <p:nvSpPr>
          <p:cNvPr id="412" name="Google Shape;412;g272f7f3fb3c_0_60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413" name="Google Shape;413;g272f7f3fb3c_0_60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5" name="Shape 595"/>
        <p:cNvGrpSpPr/>
        <p:nvPr/>
      </p:nvGrpSpPr>
      <p:grpSpPr>
        <a:xfrm>
          <a:off x="0" y="0"/>
          <a:ext cx="0" cy="0"/>
          <a:chOff x="0" y="0"/>
          <a:chExt cx="0" cy="0"/>
        </a:xfrm>
      </p:grpSpPr>
      <p:sp>
        <p:nvSpPr>
          <p:cNvPr id="596" name="Google Shape;596;g27311b8c4d4_0_20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597" name="Google Shape;597;g27311b8c4d4_0_20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rtl="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selenium.dev/documentation/webdriver/browsers/" TargetMode="External"/><Relationship Id="rId4" Type="http://schemas.openxmlformats.org/officeDocument/2006/relationships/hyperlink" Target="https://www.selenium.dev/documentation/webdriver/browsers/" TargetMode="External"/><Relationship Id="rId9" Type="http://schemas.openxmlformats.org/officeDocument/2006/relationships/hyperlink" Target="https://www.selenium.dev/documentation/webdriver/bidirectional/" TargetMode="External"/><Relationship Id="rId5" Type="http://schemas.openxmlformats.org/officeDocument/2006/relationships/hyperlink" Target="https://selenium.dev/documentation/webdriver/getting_started/install_library/" TargetMode="External"/><Relationship Id="rId6" Type="http://schemas.openxmlformats.org/officeDocument/2006/relationships/hyperlink" Target="https://selenium.dev/documentation/webdriver/getting_started/install_library/" TargetMode="External"/><Relationship Id="rId7" Type="http://schemas.openxmlformats.org/officeDocument/2006/relationships/hyperlink" Target="https://www.lambdatest.com/blog/why-selenium-grid-is-ideal-for-automated-browser-testing" TargetMode="External"/><Relationship Id="rId8" Type="http://schemas.openxmlformats.org/officeDocument/2006/relationships/hyperlink" Target="https://www.lambdatest.com/blog/why-selenium-grid-is-ideal-for-automated-browser-testing" TargetMode="External"/><Relationship Id="rId10"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hyperlink" Target="https://www.google.com/chrome/" TargetMode="External"/><Relationship Id="rId5" Type="http://schemas.openxmlformats.org/officeDocument/2006/relationships/hyperlink" Target="https://microsoft.com/en-us/edge" TargetMode="External"/><Relationship Id="rId6" Type="http://schemas.openxmlformats.org/officeDocument/2006/relationships/hyperlink" Target="https://mozilla.org/en-US/firefox/n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hyperlink" Target="https://jenkins.io/" TargetMode="External"/><Relationship Id="rId4" Type="http://schemas.openxmlformats.org/officeDocument/2006/relationships/hyperlink" Target="https://microsoft.com/en-us/edge" TargetMode="External"/><Relationship Id="rId5" Type="http://schemas.openxmlformats.org/officeDocument/2006/relationships/hyperlink" Target="https://mozilla.org/en-US/firefox/new/" TargetMode="External"/><Relationship Id="rId6" Type="http://schemas.openxmlformats.org/officeDocument/2006/relationships/hyperlink" Target="https://www.google.com/chrome/" TargetMode="External"/><Relationship Id="rId7"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7.xml"/><Relationship Id="rId3" Type="http://schemas.openxmlformats.org/officeDocument/2006/relationships/hyperlink" Target="https://aws.amazon.com/ec2/pricing/" TargetMode="External"/><Relationship Id="rId4" Type="http://schemas.openxmlformats.org/officeDocument/2006/relationships/hyperlink" Target="https://aws.amazon.com/ec2/pric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browserstack.wpengine.com/guide/best-practices-in-selenium-automation/" TargetMode="External"/><Relationship Id="rId4" Type="http://schemas.openxmlformats.org/officeDocument/2006/relationships/hyperlink" Target="https://www.lambdatest.com/blog/selenium-best-practices-for-web-testing/" TargetMode="External"/><Relationship Id="rId5" Type="http://schemas.openxmlformats.org/officeDocument/2006/relationships/hyperlink" Target="https://folio3.com/blog/risks-and-challenges-in-ui-automation-with-selenium/" TargetMode="External"/><Relationship Id="rId6" Type="http://schemas.openxmlformats.org/officeDocument/2006/relationships/hyperlink" Target="https://www.browserstack.com/cloud-selenium-gr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www.softwaretestingmagazine.com/knowledge/top-5-mistakes-in-automated-test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hyperlink" Target="https://learn.microsoft.com/en-us/dotnet/standard/assembly/version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hyperlink" Target="https://browserstack.com/guide/cypress-vs-selenium" TargetMode="External"/><Relationship Id="rId6" Type="http://schemas.openxmlformats.org/officeDocument/2006/relationships/hyperlink" Target="https://www.lambdatest.com/blog/why-selenium-grid-is-ideal-for-automated-browser-testing" TargetMode="External"/><Relationship Id="rId7" Type="http://schemas.openxmlformats.org/officeDocument/2006/relationships/hyperlink" Target="https://www.lambdatest.com/blog/why-selenium-grid-is-ideal-for-automated-browser-test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g272f37c833c_2_22"/>
          <p:cNvPicPr preferRelativeResize="0"/>
          <p:nvPr/>
        </p:nvPicPr>
        <p:blipFill rotWithShape="1">
          <a:blip r:embed="rId3">
            <a:alphaModFix/>
          </a:blip>
          <a:srcRect b="0" l="0" r="0" t="32564"/>
          <a:stretch/>
        </p:blipFill>
        <p:spPr>
          <a:xfrm rot="10800000">
            <a:off x="174153" y="-317701"/>
            <a:ext cx="9143997" cy="2941551"/>
          </a:xfrm>
          <a:prstGeom prst="rect">
            <a:avLst/>
          </a:prstGeom>
          <a:noFill/>
          <a:ln>
            <a:noFill/>
          </a:ln>
        </p:spPr>
      </p:pic>
      <p:sp>
        <p:nvSpPr>
          <p:cNvPr id="784" name="Google Shape;784;g272f37c833c_2_22"/>
          <p:cNvSpPr txBox="1"/>
          <p:nvPr>
            <p:ph type="title"/>
          </p:nvPr>
        </p:nvSpPr>
        <p:spPr>
          <a:xfrm>
            <a:off x="1094400" y="-70675"/>
            <a:ext cx="7303500" cy="165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10000"/>
              <a:t>CyberSIEM</a:t>
            </a:r>
            <a:endParaRPr sz="10000"/>
          </a:p>
        </p:txBody>
      </p:sp>
      <p:sp>
        <p:nvSpPr>
          <p:cNvPr id="785" name="Google Shape;785;g272f37c833c_2_22"/>
          <p:cNvSpPr/>
          <p:nvPr/>
        </p:nvSpPr>
        <p:spPr>
          <a:xfrm flipH="1" rot="8100000">
            <a:off x="-2230154" y="-3350978"/>
            <a:ext cx="4932446" cy="4109227"/>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272f37c833c_2_22"/>
          <p:cNvSpPr/>
          <p:nvPr/>
        </p:nvSpPr>
        <p:spPr>
          <a:xfrm rot="-8100000">
            <a:off x="6883814" y="-2081029"/>
            <a:ext cx="4836345" cy="3998019"/>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72f37c833c_2_22"/>
          <p:cNvSpPr txBox="1"/>
          <p:nvPr/>
        </p:nvSpPr>
        <p:spPr>
          <a:xfrm>
            <a:off x="408475" y="1621225"/>
            <a:ext cx="5122800" cy="54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chivo"/>
                <a:ea typeface="Archivo"/>
                <a:cs typeface="Archivo"/>
                <a:sym typeface="Archivo"/>
              </a:rPr>
              <a:t>Mission </a:t>
            </a:r>
            <a:r>
              <a:rPr b="1" i="0" lang="en" sz="1400" u="none" cap="none" strike="noStrike">
                <a:solidFill>
                  <a:schemeClr val="lt1"/>
                </a:solidFill>
                <a:latin typeface="Archivo"/>
                <a:ea typeface="Archivo"/>
                <a:cs typeface="Archivo"/>
                <a:sym typeface="Archivo"/>
                <a:extLst>
                  <a:ext uri="http://customooxmlschemas.google.com/">
                    <go:slidesCustomData xmlns:go="http://customooxmlschemas.google.com/" textRoundtripDataId="0"/>
                  </a:ext>
                </a:extLst>
              </a:rPr>
              <a:t>Statement</a:t>
            </a:r>
            <a:r>
              <a:rPr b="1" i="0" lang="en" sz="1400" u="none" cap="none" strike="noStrike">
                <a:solidFill>
                  <a:schemeClr val="lt1"/>
                </a:solidFill>
                <a:latin typeface="Archivo"/>
                <a:ea typeface="Archivo"/>
                <a:cs typeface="Archivo"/>
                <a:sym typeface="Archivo"/>
              </a:rPr>
              <a:t>:</a:t>
            </a:r>
            <a:endParaRPr b="1" i="0" sz="1400" u="none" cap="none" strike="noStrike">
              <a:solidFill>
                <a:schemeClr val="lt1"/>
              </a:solidFill>
              <a:latin typeface="Archivo"/>
              <a:ea typeface="Archivo"/>
              <a:cs typeface="Archivo"/>
              <a:sym typeface="Archiv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chivo"/>
                <a:ea typeface="Archivo"/>
                <a:cs typeface="Archivo"/>
                <a:sym typeface="Archivo"/>
              </a:rPr>
              <a:t>To provide and enable strategic threat detection and response in the wake of sophisticated security needs</a:t>
            </a:r>
            <a:endParaRPr b="0" i="0" sz="1400" u="none" cap="none" strike="noStrike">
              <a:solidFill>
                <a:schemeClr val="lt1"/>
              </a:solidFill>
              <a:latin typeface="Archivo"/>
              <a:ea typeface="Archivo"/>
              <a:cs typeface="Archivo"/>
              <a:sym typeface="Archivo"/>
            </a:endParaRPr>
          </a:p>
        </p:txBody>
      </p:sp>
      <p:sp>
        <p:nvSpPr>
          <p:cNvPr id="788" name="Google Shape;788;g272f37c833c_2_22"/>
          <p:cNvSpPr txBox="1"/>
          <p:nvPr>
            <p:ph type="title"/>
          </p:nvPr>
        </p:nvSpPr>
        <p:spPr>
          <a:xfrm>
            <a:off x="5156600" y="2033537"/>
            <a:ext cx="5045700" cy="4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800"/>
              <a:t>Team Nirvana Members</a:t>
            </a:r>
            <a:endParaRPr sz="1800">
              <a:solidFill>
                <a:schemeClr val="accent1"/>
              </a:solidFill>
            </a:endParaRPr>
          </a:p>
        </p:txBody>
      </p:sp>
      <p:pic>
        <p:nvPicPr>
          <p:cNvPr id="789" name="Google Shape;789;g272f37c833c_2_22"/>
          <p:cNvPicPr preferRelativeResize="0"/>
          <p:nvPr/>
        </p:nvPicPr>
        <p:blipFill>
          <a:blip r:embed="rId4">
            <a:alphaModFix/>
          </a:blip>
          <a:stretch>
            <a:fillRect/>
          </a:stretch>
        </p:blipFill>
        <p:spPr>
          <a:xfrm>
            <a:off x="5248775" y="2623850"/>
            <a:ext cx="3593325" cy="2433275"/>
          </a:xfrm>
          <a:prstGeom prst="rect">
            <a:avLst/>
          </a:prstGeom>
          <a:noFill/>
          <a:ln>
            <a:noFill/>
          </a:ln>
        </p:spPr>
      </p:pic>
      <p:sp>
        <p:nvSpPr>
          <p:cNvPr id="790" name="Google Shape;790;g272f37c833c_2_22"/>
          <p:cNvSpPr txBox="1"/>
          <p:nvPr/>
        </p:nvSpPr>
        <p:spPr>
          <a:xfrm>
            <a:off x="243450" y="2232050"/>
            <a:ext cx="4083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Archivo"/>
              <a:ea typeface="Archivo"/>
              <a:cs typeface="Archivo"/>
              <a:sym typeface="Archivo"/>
            </a:endParaRPr>
          </a:p>
          <a:p>
            <a:pPr indent="0" lvl="0" marL="0" rtl="0" algn="l">
              <a:spcBef>
                <a:spcPts val="0"/>
              </a:spcBef>
              <a:spcAft>
                <a:spcPts val="0"/>
              </a:spcAft>
              <a:buNone/>
            </a:pPr>
            <a:r>
              <a:rPr b="1" lang="en">
                <a:latin typeface="Archivo"/>
                <a:ea typeface="Archivo"/>
                <a:cs typeface="Archivo"/>
                <a:sym typeface="Archivo"/>
              </a:rPr>
              <a:t>Founded in</a:t>
            </a:r>
            <a:endParaRPr b="1">
              <a:latin typeface="Archivo"/>
              <a:ea typeface="Archivo"/>
              <a:cs typeface="Archivo"/>
              <a:sym typeface="Archivo"/>
            </a:endParaRPr>
          </a:p>
          <a:p>
            <a:pPr indent="0" lvl="0" marL="0" rtl="0" algn="l">
              <a:spcBef>
                <a:spcPts val="0"/>
              </a:spcBef>
              <a:spcAft>
                <a:spcPts val="0"/>
              </a:spcAft>
              <a:buNone/>
            </a:pPr>
            <a:r>
              <a:rPr lang="en">
                <a:latin typeface="Archivo"/>
                <a:ea typeface="Archivo"/>
                <a:cs typeface="Archivo"/>
                <a:sym typeface="Archivo"/>
              </a:rPr>
              <a:t>2018</a:t>
            </a:r>
            <a:endParaRPr>
              <a:latin typeface="Archivo"/>
              <a:ea typeface="Archivo"/>
              <a:cs typeface="Archivo"/>
              <a:sym typeface="Archivo"/>
            </a:endParaRPr>
          </a:p>
          <a:p>
            <a:pPr indent="0" lvl="0" marL="0" rtl="0" algn="l">
              <a:spcBef>
                <a:spcPts val="0"/>
              </a:spcBef>
              <a:spcAft>
                <a:spcPts val="0"/>
              </a:spcAft>
              <a:buNone/>
            </a:pPr>
            <a:r>
              <a:rPr b="1" lang="en">
                <a:latin typeface="Archivo"/>
                <a:ea typeface="Archivo"/>
                <a:cs typeface="Archivo"/>
                <a:sym typeface="Archivo"/>
              </a:rPr>
              <a:t>Headquarter</a:t>
            </a:r>
            <a:endParaRPr b="1">
              <a:latin typeface="Archivo"/>
              <a:ea typeface="Archivo"/>
              <a:cs typeface="Archivo"/>
              <a:sym typeface="Archivo"/>
            </a:endParaRPr>
          </a:p>
          <a:p>
            <a:pPr indent="0" lvl="0" marL="0" rtl="0" algn="l">
              <a:spcBef>
                <a:spcPts val="0"/>
              </a:spcBef>
              <a:spcAft>
                <a:spcPts val="0"/>
              </a:spcAft>
              <a:buNone/>
            </a:pPr>
            <a:r>
              <a:rPr lang="en">
                <a:latin typeface="Archivo"/>
                <a:ea typeface="Archivo"/>
                <a:cs typeface="Archivo"/>
                <a:sym typeface="Archivo"/>
              </a:rPr>
              <a:t>San Francisco</a:t>
            </a:r>
            <a:endParaRPr>
              <a:latin typeface="Archivo"/>
              <a:ea typeface="Archivo"/>
              <a:cs typeface="Archivo"/>
              <a:sym typeface="Archivo"/>
            </a:endParaRPr>
          </a:p>
          <a:p>
            <a:pPr indent="0" lvl="0" marL="0" rtl="0" algn="l">
              <a:spcBef>
                <a:spcPts val="0"/>
              </a:spcBef>
              <a:spcAft>
                <a:spcPts val="0"/>
              </a:spcAft>
              <a:buNone/>
            </a:pPr>
            <a:r>
              <a:rPr b="1" lang="en">
                <a:latin typeface="Archivo"/>
                <a:ea typeface="Archivo"/>
                <a:cs typeface="Archivo"/>
                <a:sym typeface="Archivo"/>
              </a:rPr>
              <a:t>Employees</a:t>
            </a:r>
            <a:endParaRPr b="1">
              <a:latin typeface="Archivo"/>
              <a:ea typeface="Archivo"/>
              <a:cs typeface="Archivo"/>
              <a:sym typeface="Archivo"/>
            </a:endParaRPr>
          </a:p>
          <a:p>
            <a:pPr indent="0" lvl="0" marL="0" rtl="0" algn="l">
              <a:spcBef>
                <a:spcPts val="0"/>
              </a:spcBef>
              <a:spcAft>
                <a:spcPts val="0"/>
              </a:spcAft>
              <a:buNone/>
            </a:pPr>
            <a:r>
              <a:rPr lang="en">
                <a:latin typeface="Archivo"/>
                <a:ea typeface="Archivo"/>
                <a:cs typeface="Archivo"/>
                <a:sym typeface="Archivo"/>
              </a:rPr>
              <a:t>175</a:t>
            </a:r>
            <a:endParaRPr>
              <a:latin typeface="Archivo"/>
              <a:ea typeface="Archivo"/>
              <a:cs typeface="Archivo"/>
              <a:sym typeface="Archivo"/>
            </a:endParaRPr>
          </a:p>
          <a:p>
            <a:pPr indent="0" lvl="0" marL="0" rtl="0" algn="l">
              <a:spcBef>
                <a:spcPts val="0"/>
              </a:spcBef>
              <a:spcAft>
                <a:spcPts val="0"/>
              </a:spcAft>
              <a:buNone/>
            </a:pPr>
            <a:r>
              <a:rPr b="1" lang="en">
                <a:latin typeface="Archivo"/>
                <a:ea typeface="Archivo"/>
                <a:cs typeface="Archivo"/>
                <a:sym typeface="Archivo"/>
              </a:rPr>
              <a:t>Company Domain</a:t>
            </a:r>
            <a:endParaRPr b="1">
              <a:latin typeface="Archivo"/>
              <a:ea typeface="Archivo"/>
              <a:cs typeface="Archivo"/>
              <a:sym typeface="Archivo"/>
            </a:endParaRPr>
          </a:p>
          <a:p>
            <a:pPr indent="0" lvl="0" marL="0" rtl="0" algn="l">
              <a:spcBef>
                <a:spcPts val="0"/>
              </a:spcBef>
              <a:spcAft>
                <a:spcPts val="0"/>
              </a:spcAft>
              <a:buNone/>
            </a:pPr>
            <a:r>
              <a:rPr lang="en">
                <a:latin typeface="Archivo"/>
                <a:ea typeface="Archivo"/>
                <a:cs typeface="Archivo"/>
                <a:sym typeface="Archivo"/>
              </a:rPr>
              <a:t>Cyber Security</a:t>
            </a:r>
            <a:endParaRPr>
              <a:latin typeface="Archivo"/>
              <a:ea typeface="Archivo"/>
              <a:cs typeface="Archivo"/>
              <a:sym typeface="Archivo"/>
            </a:endParaRPr>
          </a:p>
          <a:p>
            <a:pPr indent="0" lvl="0" marL="0" rtl="0" algn="l">
              <a:spcBef>
                <a:spcPts val="0"/>
              </a:spcBef>
              <a:spcAft>
                <a:spcPts val="0"/>
              </a:spcAft>
              <a:buNone/>
            </a:pPr>
            <a:r>
              <a:rPr b="1" lang="en">
                <a:latin typeface="Archivo"/>
                <a:ea typeface="Archivo"/>
                <a:cs typeface="Archivo"/>
                <a:sym typeface="Archivo"/>
              </a:rPr>
              <a:t>Target Market</a:t>
            </a:r>
            <a:endParaRPr b="1">
              <a:latin typeface="Archivo"/>
              <a:ea typeface="Archivo"/>
              <a:cs typeface="Archivo"/>
              <a:sym typeface="Archivo"/>
            </a:endParaRPr>
          </a:p>
          <a:p>
            <a:pPr indent="0" lvl="0" marL="0" rtl="0" algn="l">
              <a:lnSpc>
                <a:spcPct val="150000"/>
              </a:lnSpc>
              <a:spcBef>
                <a:spcPts val="0"/>
              </a:spcBef>
              <a:spcAft>
                <a:spcPts val="0"/>
              </a:spcAft>
              <a:buNone/>
            </a:pPr>
            <a:r>
              <a:rPr lang="en">
                <a:latin typeface="Archivo"/>
                <a:ea typeface="Archivo"/>
                <a:cs typeface="Archivo"/>
                <a:sym typeface="Archivo"/>
              </a:rPr>
              <a:t>Security Information and Event Management </a:t>
            </a:r>
            <a:endParaRPr>
              <a:latin typeface="Archivo"/>
              <a:ea typeface="Archivo"/>
              <a:cs typeface="Archivo"/>
              <a:sym typeface="Archivo"/>
            </a:endParaRPr>
          </a:p>
          <a:p>
            <a:pPr indent="0" lvl="0" marL="0" rtl="0" algn="ctr">
              <a:spcBef>
                <a:spcPts val="0"/>
              </a:spcBef>
              <a:spcAft>
                <a:spcPts val="0"/>
              </a:spcAft>
              <a:buNone/>
            </a:pPr>
            <a:r>
              <a:t/>
            </a:r>
            <a:endParaRPr sz="1500">
              <a:solidFill>
                <a:schemeClr val="dk1"/>
              </a:solidFill>
              <a:latin typeface="Archivo SemiBold"/>
              <a:ea typeface="Archivo SemiBold"/>
              <a:cs typeface="Archivo SemiBold"/>
              <a:sym typeface="Archiv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d11c505598_0_1251"/>
          <p:cNvSpPr/>
          <p:nvPr/>
        </p:nvSpPr>
        <p:spPr>
          <a:xfrm rot="10800000">
            <a:off x="5589600" y="2037500"/>
            <a:ext cx="1365600" cy="354600"/>
          </a:xfrm>
          <a:prstGeom prst="leftArrow">
            <a:avLst>
              <a:gd fmla="val 50000" name="adj1"/>
              <a:gd fmla="val 50000" name="adj2"/>
            </a:avLst>
          </a:prstGeom>
          <a:solidFill>
            <a:srgbClr val="C15755"/>
          </a:solidFill>
          <a:ln cap="flat" cmpd="sng" w="9525">
            <a:solidFill>
              <a:srgbClr val="C157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1" name="Google Shape;1111;g2d11c505598_0_1251"/>
          <p:cNvSpPr/>
          <p:nvPr/>
        </p:nvSpPr>
        <p:spPr>
          <a:xfrm>
            <a:off x="3132025" y="2037500"/>
            <a:ext cx="1365600" cy="354600"/>
          </a:xfrm>
          <a:prstGeom prst="leftArrow">
            <a:avLst>
              <a:gd fmla="val 50000" name="adj1"/>
              <a:gd fmla="val 50000" name="adj2"/>
            </a:avLst>
          </a:prstGeom>
          <a:solidFill>
            <a:srgbClr val="002C68"/>
          </a:solidFill>
          <a:ln cap="flat" cmpd="sng" w="9525">
            <a:solidFill>
              <a:srgbClr val="002C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2" name="Google Shape;1112;g2d11c505598_0_1251"/>
          <p:cNvSpPr/>
          <p:nvPr/>
        </p:nvSpPr>
        <p:spPr>
          <a:xfrm>
            <a:off x="4037200" y="1354975"/>
            <a:ext cx="1704000" cy="155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3" name="Google Shape;1113;g2d11c505598_0_1251"/>
          <p:cNvSpPr/>
          <p:nvPr/>
        </p:nvSpPr>
        <p:spPr>
          <a:xfrm>
            <a:off x="749325" y="971350"/>
            <a:ext cx="2363099" cy="1757675"/>
          </a:xfrm>
          <a:prstGeom prst="flowChartProcess">
            <a:avLst/>
          </a:prstGeom>
          <a:solidFill>
            <a:srgbClr val="9E9E9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4" name="Google Shape;1114;g2d11c505598_0_1251"/>
          <p:cNvSpPr txBox="1"/>
          <p:nvPr>
            <p:ph type="title"/>
          </p:nvPr>
        </p:nvSpPr>
        <p:spPr>
          <a:xfrm>
            <a:off x="689325" y="162850"/>
            <a:ext cx="489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Customer 0 </a:t>
            </a:r>
            <a:r>
              <a:rPr lang="en">
                <a:solidFill>
                  <a:schemeClr val="accent1"/>
                </a:solidFill>
              </a:rPr>
              <a:t>Explained</a:t>
            </a:r>
            <a:endParaRPr>
              <a:solidFill>
                <a:schemeClr val="accent1"/>
              </a:solidFill>
            </a:endParaRPr>
          </a:p>
        </p:txBody>
      </p:sp>
      <p:sp>
        <p:nvSpPr>
          <p:cNvPr id="1115" name="Google Shape;1115;g2d11c505598_0_1251"/>
          <p:cNvSpPr txBox="1"/>
          <p:nvPr>
            <p:ph idx="3" type="subTitle"/>
          </p:nvPr>
        </p:nvSpPr>
        <p:spPr>
          <a:xfrm>
            <a:off x="3636400" y="1972400"/>
            <a:ext cx="25056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CyberSIEM </a:t>
            </a:r>
            <a:endParaRPr/>
          </a:p>
          <a:p>
            <a:pPr indent="0" lvl="0" marL="0" rtl="0" algn="ctr">
              <a:lnSpc>
                <a:spcPct val="100000"/>
              </a:lnSpc>
              <a:spcBef>
                <a:spcPts val="0"/>
              </a:spcBef>
              <a:spcAft>
                <a:spcPts val="0"/>
              </a:spcAft>
              <a:buSzPts val="2400"/>
              <a:buNone/>
            </a:pPr>
            <a:r>
              <a:rPr lang="en"/>
              <a:t>Product</a:t>
            </a:r>
            <a:endParaRPr/>
          </a:p>
        </p:txBody>
      </p:sp>
      <p:sp>
        <p:nvSpPr>
          <p:cNvPr id="1116" name="Google Shape;1116;g2d11c505598_0_1251"/>
          <p:cNvSpPr/>
          <p:nvPr/>
        </p:nvSpPr>
        <p:spPr>
          <a:xfrm>
            <a:off x="1153676" y="1013509"/>
            <a:ext cx="1427100" cy="42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7" name="Google Shape;1117;g2d11c505598_0_1251"/>
          <p:cNvSpPr txBox="1"/>
          <p:nvPr>
            <p:ph idx="3" type="subTitle"/>
          </p:nvPr>
        </p:nvSpPr>
        <p:spPr>
          <a:xfrm>
            <a:off x="900838" y="1013509"/>
            <a:ext cx="1932900" cy="42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CIO</a:t>
            </a:r>
            <a:endParaRPr/>
          </a:p>
        </p:txBody>
      </p:sp>
      <p:cxnSp>
        <p:nvCxnSpPr>
          <p:cNvPr id="1118" name="Google Shape;1118;g2d11c505598_0_1251"/>
          <p:cNvCxnSpPr>
            <a:stCxn id="1117" idx="2"/>
            <a:endCxn id="1119" idx="0"/>
          </p:cNvCxnSpPr>
          <p:nvPr/>
        </p:nvCxnSpPr>
        <p:spPr>
          <a:xfrm>
            <a:off x="1867288" y="1435609"/>
            <a:ext cx="652800" cy="235200"/>
          </a:xfrm>
          <a:prstGeom prst="straightConnector1">
            <a:avLst/>
          </a:prstGeom>
          <a:noFill/>
          <a:ln cap="flat" cmpd="sng" w="9525">
            <a:solidFill>
              <a:schemeClr val="accent2"/>
            </a:solidFill>
            <a:prstDash val="solid"/>
            <a:round/>
            <a:headEnd len="sm" w="sm" type="none"/>
            <a:tailEnd len="med" w="med" type="triangle"/>
          </a:ln>
        </p:spPr>
      </p:cxnSp>
      <p:sp>
        <p:nvSpPr>
          <p:cNvPr id="1120" name="Google Shape;1120;g2d11c505598_0_1251"/>
          <p:cNvSpPr/>
          <p:nvPr/>
        </p:nvSpPr>
        <p:spPr>
          <a:xfrm>
            <a:off x="2038070" y="2288103"/>
            <a:ext cx="964200" cy="382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21" name="Google Shape;1121;g2d11c505598_0_1251"/>
          <p:cNvSpPr txBox="1"/>
          <p:nvPr>
            <p:ph idx="3" type="subTitle"/>
          </p:nvPr>
        </p:nvSpPr>
        <p:spPr>
          <a:xfrm>
            <a:off x="1867291" y="2288103"/>
            <a:ext cx="1305900" cy="38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100"/>
              <a:t>SOC Analyst</a:t>
            </a:r>
            <a:endParaRPr sz="500"/>
          </a:p>
        </p:txBody>
      </p:sp>
      <p:cxnSp>
        <p:nvCxnSpPr>
          <p:cNvPr id="1122" name="Google Shape;1122;g2d11c505598_0_1251"/>
          <p:cNvCxnSpPr>
            <a:stCxn id="1119" idx="2"/>
            <a:endCxn id="1121" idx="0"/>
          </p:cNvCxnSpPr>
          <p:nvPr/>
        </p:nvCxnSpPr>
        <p:spPr>
          <a:xfrm>
            <a:off x="2520221" y="2053016"/>
            <a:ext cx="0" cy="235200"/>
          </a:xfrm>
          <a:prstGeom prst="straightConnector1">
            <a:avLst/>
          </a:prstGeom>
          <a:noFill/>
          <a:ln cap="flat" cmpd="sng" w="9525">
            <a:solidFill>
              <a:schemeClr val="accent2"/>
            </a:solidFill>
            <a:prstDash val="solid"/>
            <a:round/>
            <a:headEnd len="sm" w="sm" type="none"/>
            <a:tailEnd len="med" w="med" type="triangle"/>
          </a:ln>
        </p:spPr>
      </p:cxnSp>
      <p:sp>
        <p:nvSpPr>
          <p:cNvPr id="1123" name="Google Shape;1123;g2d11c505598_0_1251"/>
          <p:cNvSpPr/>
          <p:nvPr/>
        </p:nvSpPr>
        <p:spPr>
          <a:xfrm>
            <a:off x="2038051" y="1670816"/>
            <a:ext cx="964200" cy="382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19" name="Google Shape;1119;g2d11c505598_0_1251"/>
          <p:cNvSpPr txBox="1"/>
          <p:nvPr>
            <p:ph idx="3" type="subTitle"/>
          </p:nvPr>
        </p:nvSpPr>
        <p:spPr>
          <a:xfrm>
            <a:off x="1867271" y="1670816"/>
            <a:ext cx="1305900" cy="38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100"/>
              <a:t>Internal SOC</a:t>
            </a:r>
            <a:endParaRPr sz="1400"/>
          </a:p>
        </p:txBody>
      </p:sp>
      <p:sp>
        <p:nvSpPr>
          <p:cNvPr id="1124" name="Google Shape;1124;g2d11c505598_0_1251"/>
          <p:cNvSpPr/>
          <p:nvPr/>
        </p:nvSpPr>
        <p:spPr>
          <a:xfrm>
            <a:off x="1535632" y="1713554"/>
            <a:ext cx="499554" cy="531792"/>
          </a:xfrm>
          <a:prstGeom prst="irregularSeal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25" name="Google Shape;1125;g2d11c505598_0_1251"/>
          <p:cNvSpPr txBox="1"/>
          <p:nvPr/>
        </p:nvSpPr>
        <p:spPr>
          <a:xfrm>
            <a:off x="1581991" y="1787216"/>
            <a:ext cx="406800" cy="26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a:ea typeface="Poppins"/>
                <a:cs typeface="Poppins"/>
                <a:sym typeface="Poppins"/>
              </a:rPr>
              <a:t>C0</a:t>
            </a:r>
            <a:endParaRPr b="0" i="0" sz="1200" u="none" cap="none" strike="noStrike">
              <a:solidFill>
                <a:schemeClr val="dk1"/>
              </a:solidFill>
              <a:latin typeface="Poppins"/>
              <a:ea typeface="Poppins"/>
              <a:cs typeface="Poppins"/>
              <a:sym typeface="Poppins"/>
            </a:endParaRPr>
          </a:p>
        </p:txBody>
      </p:sp>
      <p:sp>
        <p:nvSpPr>
          <p:cNvPr id="1126" name="Google Shape;1126;g2d11c505598_0_1251"/>
          <p:cNvSpPr/>
          <p:nvPr/>
        </p:nvSpPr>
        <p:spPr>
          <a:xfrm>
            <a:off x="6974799" y="1692250"/>
            <a:ext cx="1704000" cy="1037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27" name="Google Shape;1127;g2d11c505598_0_1251"/>
          <p:cNvSpPr txBox="1"/>
          <p:nvPr>
            <p:ph idx="3" type="subTitle"/>
          </p:nvPr>
        </p:nvSpPr>
        <p:spPr>
          <a:xfrm>
            <a:off x="6766375" y="2163125"/>
            <a:ext cx="2049600" cy="46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External Customer</a:t>
            </a:r>
            <a:endParaRPr/>
          </a:p>
        </p:txBody>
      </p:sp>
      <p:sp>
        <p:nvSpPr>
          <p:cNvPr id="1128" name="Google Shape;1128;g2d11c505598_0_1251"/>
          <p:cNvSpPr/>
          <p:nvPr/>
        </p:nvSpPr>
        <p:spPr>
          <a:xfrm>
            <a:off x="749325" y="2905375"/>
            <a:ext cx="2363100" cy="1294450"/>
          </a:xfrm>
          <a:prstGeom prst="flowChartProcess">
            <a:avLst/>
          </a:prstGeom>
          <a:solidFill>
            <a:srgbClr val="D9D9D9"/>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29" name="Google Shape;1129;g2d11c505598_0_1251"/>
          <p:cNvSpPr/>
          <p:nvPr/>
        </p:nvSpPr>
        <p:spPr>
          <a:xfrm>
            <a:off x="1153676" y="2947534"/>
            <a:ext cx="1427100" cy="4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30" name="Google Shape;1130;g2d11c505598_0_1251"/>
          <p:cNvSpPr txBox="1"/>
          <p:nvPr>
            <p:ph idx="3" type="subTitle"/>
          </p:nvPr>
        </p:nvSpPr>
        <p:spPr>
          <a:xfrm>
            <a:off x="900838" y="2905384"/>
            <a:ext cx="1932900" cy="42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500"/>
              <a:t>Product Dev</a:t>
            </a:r>
            <a:endParaRPr sz="1500"/>
          </a:p>
        </p:txBody>
      </p:sp>
      <p:cxnSp>
        <p:nvCxnSpPr>
          <p:cNvPr id="1131" name="Google Shape;1131;g2d11c505598_0_1251"/>
          <p:cNvCxnSpPr>
            <a:stCxn id="1130" idx="2"/>
            <a:endCxn id="1132" idx="0"/>
          </p:cNvCxnSpPr>
          <p:nvPr/>
        </p:nvCxnSpPr>
        <p:spPr>
          <a:xfrm>
            <a:off x="1867288" y="3327484"/>
            <a:ext cx="0" cy="490200"/>
          </a:xfrm>
          <a:prstGeom prst="straightConnector1">
            <a:avLst/>
          </a:prstGeom>
          <a:noFill/>
          <a:ln cap="flat" cmpd="sng" w="9525">
            <a:solidFill>
              <a:schemeClr val="accent2"/>
            </a:solidFill>
            <a:prstDash val="solid"/>
            <a:round/>
            <a:headEnd len="sm" w="sm" type="none"/>
            <a:tailEnd len="med" w="med" type="triangle"/>
          </a:ln>
        </p:spPr>
      </p:cxnSp>
      <p:sp>
        <p:nvSpPr>
          <p:cNvPr id="1133" name="Google Shape;1133;g2d11c505598_0_1251"/>
          <p:cNvSpPr/>
          <p:nvPr/>
        </p:nvSpPr>
        <p:spPr>
          <a:xfrm flipH="1" rot="5400845">
            <a:off x="3108423" y="2054000"/>
            <a:ext cx="1221000" cy="2959800"/>
          </a:xfrm>
          <a:prstGeom prst="bentArrow">
            <a:avLst>
              <a:gd fmla="val 25000" name="adj1"/>
              <a:gd fmla="val 25000" name="adj2"/>
              <a:gd fmla="val 25000" name="adj3"/>
              <a:gd fmla="val 43750" name="adj4"/>
            </a:avLst>
          </a:prstGeom>
          <a:solidFill>
            <a:srgbClr val="002C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34" name="Google Shape;1134;g2d11c505598_0_1251"/>
          <p:cNvSpPr/>
          <p:nvPr/>
        </p:nvSpPr>
        <p:spPr>
          <a:xfrm>
            <a:off x="1385201" y="3817616"/>
            <a:ext cx="964200" cy="382200"/>
          </a:xfrm>
          <a:prstGeom prst="rect">
            <a:avLst/>
          </a:prstGeom>
          <a:solidFill>
            <a:srgbClr val="77BA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32" name="Google Shape;1132;g2d11c505598_0_1251"/>
          <p:cNvSpPr txBox="1"/>
          <p:nvPr>
            <p:ph idx="3" type="subTitle"/>
          </p:nvPr>
        </p:nvSpPr>
        <p:spPr>
          <a:xfrm>
            <a:off x="1214346" y="3817616"/>
            <a:ext cx="1305900" cy="38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100"/>
              <a:t>Engineer</a:t>
            </a:r>
            <a:endParaRPr sz="1400"/>
          </a:p>
        </p:txBody>
      </p:sp>
      <p:sp>
        <p:nvSpPr>
          <p:cNvPr id="1135" name="Google Shape;1135;g2d11c505598_0_1251"/>
          <p:cNvSpPr/>
          <p:nvPr/>
        </p:nvSpPr>
        <p:spPr>
          <a:xfrm flipH="1" rot="-5400000">
            <a:off x="92550" y="2739875"/>
            <a:ext cx="1942800" cy="1107000"/>
          </a:xfrm>
          <a:prstGeom prst="uturnArrow">
            <a:avLst>
              <a:gd fmla="val 25000" name="adj1"/>
              <a:gd fmla="val 25000" name="adj2"/>
              <a:gd fmla="val 25000" name="adj3"/>
              <a:gd fmla="val 43750" name="adj4"/>
              <a:gd fmla="val 75000" name="adj5"/>
            </a:avLst>
          </a:prstGeom>
          <a:solidFill>
            <a:srgbClr val="002C68"/>
          </a:solidFill>
          <a:ln cap="flat" cmpd="sng" w="9525">
            <a:solidFill>
              <a:srgbClr val="002C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1136" name="Google Shape;1136;g2d11c505598_0_1251"/>
          <p:cNvSpPr/>
          <p:nvPr/>
        </p:nvSpPr>
        <p:spPr>
          <a:xfrm>
            <a:off x="1535650" y="2321975"/>
            <a:ext cx="499500" cy="276000"/>
          </a:xfrm>
          <a:prstGeom prst="rect">
            <a:avLst/>
          </a:prstGeom>
          <a:solidFill>
            <a:srgbClr val="002C6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aphicFrame>
        <p:nvGraphicFramePr>
          <p:cNvPr id="1141" name="Google Shape;1141;p8"/>
          <p:cNvGraphicFramePr/>
          <p:nvPr/>
        </p:nvGraphicFramePr>
        <p:xfrm>
          <a:off x="63588" y="1253500"/>
          <a:ext cx="3000000" cy="3000000"/>
        </p:xfrm>
        <a:graphic>
          <a:graphicData uri="http://schemas.openxmlformats.org/drawingml/2006/table">
            <a:tbl>
              <a:tblPr>
                <a:noFill/>
                <a:tableStyleId>{83D7265E-3BB0-4226-B232-82D12A86C5FF}</a:tableStyleId>
              </a:tblPr>
              <a:tblGrid>
                <a:gridCol w="623575"/>
              </a:tblGrid>
              <a:tr h="1115350">
                <a:tc>
                  <a:txBody>
                    <a:bodyPr/>
                    <a:lstStyle/>
                    <a:p>
                      <a:pPr indent="0" lvl="0" marL="0" marR="0" rtl="0" algn="ctr">
                        <a:lnSpc>
                          <a:spcPct val="100000"/>
                        </a:lnSpc>
                        <a:spcBef>
                          <a:spcPts val="0"/>
                        </a:spcBef>
                        <a:spcAft>
                          <a:spcPts val="0"/>
                        </a:spcAft>
                        <a:buClr>
                          <a:srgbClr val="000000"/>
                        </a:buClr>
                        <a:buSzPts val="1300"/>
                        <a:buFont typeface="Arial"/>
                        <a:buNone/>
                      </a:pPr>
                      <a:r>
                        <a:rPr b="1" lang="en" sz="1300" u="sng" cap="none" strike="noStrike">
                          <a:latin typeface="Archivo"/>
                          <a:ea typeface="Archivo"/>
                          <a:cs typeface="Archivo"/>
                          <a:sym typeface="Archivo"/>
                        </a:rPr>
                        <a:t>BO.1</a:t>
                      </a:r>
                      <a:endParaRPr b="1" sz="1300" u="sng" cap="none" strike="noStrike">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115350">
                <a:tc>
                  <a:txBody>
                    <a:bodyPr/>
                    <a:lstStyle/>
                    <a:p>
                      <a:pPr indent="0" lvl="0" marL="0" marR="0" rtl="0" algn="ctr">
                        <a:lnSpc>
                          <a:spcPct val="100000"/>
                        </a:lnSpc>
                        <a:spcBef>
                          <a:spcPts val="0"/>
                        </a:spcBef>
                        <a:spcAft>
                          <a:spcPts val="0"/>
                        </a:spcAft>
                        <a:buClr>
                          <a:srgbClr val="000000"/>
                        </a:buClr>
                        <a:buSzPts val="1300"/>
                        <a:buFont typeface="Arial"/>
                        <a:buNone/>
                      </a:pPr>
                      <a:r>
                        <a:rPr b="1" lang="en" sz="1300" u="sng" cap="none" strike="noStrike">
                          <a:latin typeface="Archivo"/>
                          <a:ea typeface="Archivo"/>
                          <a:cs typeface="Archivo"/>
                          <a:sym typeface="Archivo"/>
                        </a:rPr>
                        <a:t>BO.2</a:t>
                      </a:r>
                      <a:endParaRPr sz="1400" u="sng" cap="none" strike="noStrike">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115350">
                <a:tc>
                  <a:txBody>
                    <a:bodyPr/>
                    <a:lstStyle/>
                    <a:p>
                      <a:pPr indent="0" lvl="0" marL="0" marR="0" rtl="0" algn="ctr">
                        <a:lnSpc>
                          <a:spcPct val="100000"/>
                        </a:lnSpc>
                        <a:spcBef>
                          <a:spcPts val="0"/>
                        </a:spcBef>
                        <a:spcAft>
                          <a:spcPts val="0"/>
                        </a:spcAft>
                        <a:buClr>
                          <a:srgbClr val="000000"/>
                        </a:buClr>
                        <a:buSzPts val="1300"/>
                        <a:buFont typeface="Arial"/>
                        <a:buNone/>
                      </a:pPr>
                      <a:r>
                        <a:rPr b="1" lang="en" sz="1300" u="sng" cap="none" strike="noStrike">
                          <a:latin typeface="Archivo"/>
                          <a:ea typeface="Archivo"/>
                          <a:cs typeface="Archivo"/>
                          <a:sym typeface="Archivo"/>
                        </a:rPr>
                        <a:t>BO.3</a:t>
                      </a:r>
                      <a:endParaRPr sz="1400" u="sng" cap="none" strike="noStrike">
                        <a:latin typeface="Archivo"/>
                        <a:ea typeface="Archivo"/>
                        <a:cs typeface="Archivo"/>
                        <a:sym typeface="Archivo"/>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1142" name="Google Shape;1142;p8"/>
          <p:cNvPicPr preferRelativeResize="0"/>
          <p:nvPr/>
        </p:nvPicPr>
        <p:blipFill rotWithShape="1">
          <a:blip r:embed="rId3">
            <a:alphaModFix/>
          </a:blip>
          <a:srcRect b="0" l="0" r="0" t="0"/>
          <a:stretch/>
        </p:blipFill>
        <p:spPr>
          <a:xfrm>
            <a:off x="651000" y="543950"/>
            <a:ext cx="8453424" cy="405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2730f0243e7_2_191"/>
          <p:cNvSpPr txBox="1"/>
          <p:nvPr/>
        </p:nvSpPr>
        <p:spPr>
          <a:xfrm>
            <a:off x="57575" y="4289950"/>
            <a:ext cx="8653200" cy="50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latin typeface="Archivo"/>
                <a:ea typeface="Archivo"/>
                <a:cs typeface="Archivo"/>
                <a:sym typeface="Archivo"/>
              </a:rPr>
              <a:t>[1]Selenium Documentation, Supported Browsers v4.0(2022),</a:t>
            </a:r>
            <a:r>
              <a:rPr lang="en" sz="800">
                <a:uFill>
                  <a:noFill/>
                </a:uFill>
                <a:latin typeface="Archivo"/>
                <a:ea typeface="Archivo"/>
                <a:cs typeface="Archivo"/>
                <a:sym typeface="Archivo"/>
                <a:hlinkClick r:id="rId3"/>
              </a:rPr>
              <a:t> </a:t>
            </a:r>
            <a:r>
              <a:rPr lang="en" sz="800" u="sng">
                <a:solidFill>
                  <a:schemeClr val="hlink"/>
                </a:solidFill>
                <a:latin typeface="Archivo"/>
                <a:ea typeface="Archivo"/>
                <a:cs typeface="Archivo"/>
                <a:sym typeface="Archivo"/>
                <a:hlinkClick r:id="rId4"/>
              </a:rPr>
              <a:t>https://selenium.dev/documentation/webdriver/browsers/</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[2]Selenium Documentation, Installing Libraries v4.0(2023),</a:t>
            </a:r>
            <a:r>
              <a:rPr lang="en" sz="800">
                <a:uFill>
                  <a:noFill/>
                </a:uFill>
                <a:latin typeface="Archivo"/>
                <a:ea typeface="Archivo"/>
                <a:cs typeface="Archivo"/>
                <a:sym typeface="Archivo"/>
                <a:hlinkClick r:id="rId5"/>
              </a:rPr>
              <a:t> </a:t>
            </a:r>
            <a:r>
              <a:rPr lang="en" sz="800" u="sng">
                <a:solidFill>
                  <a:schemeClr val="hlink"/>
                </a:solidFill>
                <a:latin typeface="Archivo"/>
                <a:ea typeface="Archivo"/>
                <a:cs typeface="Archivo"/>
                <a:sym typeface="Archivo"/>
                <a:hlinkClick r:id="rId6"/>
              </a:rPr>
              <a:t>https://selenium.dev/documentation/webdriver/getting_started/install_library/</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[3] Himanshu Sheth, Selenium Tutorial and its Advantages, April, 2024,</a:t>
            </a:r>
            <a:r>
              <a:rPr lang="en" sz="800">
                <a:uFill>
                  <a:noFill/>
                </a:uFill>
                <a:latin typeface="Archivo"/>
                <a:ea typeface="Archivo"/>
                <a:cs typeface="Archivo"/>
                <a:sym typeface="Archivo"/>
                <a:hlinkClick r:id="rId7"/>
              </a:rPr>
              <a:t> </a:t>
            </a:r>
            <a:r>
              <a:rPr lang="en" sz="800" u="sng">
                <a:solidFill>
                  <a:schemeClr val="hlink"/>
                </a:solidFill>
                <a:latin typeface="Archivo"/>
                <a:ea typeface="Archivo"/>
                <a:cs typeface="Archivo"/>
                <a:sym typeface="Archivo"/>
                <a:hlinkClick r:id="rId8"/>
              </a:rPr>
              <a:t>https:/.lambdatest.com/blog/why-selenium</a:t>
            </a:r>
            <a:endParaRPr sz="800" u="sng">
              <a:solidFill>
                <a:schemeClr val="hlink"/>
              </a:solidFill>
              <a:latin typeface="Archivo"/>
              <a:ea typeface="Archivo"/>
              <a:cs typeface="Archivo"/>
              <a:sym typeface="Archivo"/>
            </a:endParaRPr>
          </a:p>
          <a:p>
            <a:pPr indent="0" lvl="0" marL="0" rtl="0" algn="l">
              <a:lnSpc>
                <a:spcPct val="100000"/>
              </a:lnSpc>
              <a:spcBef>
                <a:spcPts val="0"/>
              </a:spcBef>
              <a:spcAft>
                <a:spcPts val="0"/>
              </a:spcAft>
              <a:buNone/>
            </a:pPr>
            <a:r>
              <a:rPr lang="en" sz="800">
                <a:latin typeface="Archivo"/>
                <a:ea typeface="Archivo"/>
                <a:cs typeface="Archivo"/>
                <a:sym typeface="Archivo"/>
              </a:rPr>
              <a:t>[4]Selenium Documentation ,Bi Directional Functionality v4.0(2023),</a:t>
            </a:r>
            <a:r>
              <a:rPr lang="en" sz="800" u="sng">
                <a:solidFill>
                  <a:schemeClr val="hlink"/>
                </a:solidFill>
                <a:latin typeface="Archivo"/>
                <a:ea typeface="Archivo"/>
                <a:cs typeface="Archivo"/>
                <a:sym typeface="Archivo"/>
                <a:hlinkClick r:id="rId9"/>
              </a:rPr>
              <a:t>https://selenium.dev/documentation/webdriver/bidirectional/</a:t>
            </a:r>
            <a:endParaRPr sz="800" u="sng">
              <a:solidFill>
                <a:schemeClr val="hlink"/>
              </a:solidFill>
              <a:latin typeface="Archivo"/>
              <a:ea typeface="Archivo"/>
              <a:cs typeface="Archivo"/>
              <a:sym typeface="Archivo"/>
            </a:endParaRPr>
          </a:p>
        </p:txBody>
      </p:sp>
      <p:pic>
        <p:nvPicPr>
          <p:cNvPr id="1148" name="Google Shape;1148;g2730f0243e7_2_191"/>
          <p:cNvPicPr preferRelativeResize="0"/>
          <p:nvPr/>
        </p:nvPicPr>
        <p:blipFill>
          <a:blip r:embed="rId10">
            <a:alphaModFix/>
          </a:blip>
          <a:stretch>
            <a:fillRect/>
          </a:stretch>
        </p:blipFill>
        <p:spPr>
          <a:xfrm>
            <a:off x="152400" y="152400"/>
            <a:ext cx="8558375" cy="4137549"/>
          </a:xfrm>
          <a:prstGeom prst="rect">
            <a:avLst/>
          </a:prstGeom>
          <a:noFill/>
          <a:ln>
            <a:noFill/>
          </a:ln>
        </p:spPr>
      </p:pic>
      <p:sp>
        <p:nvSpPr>
          <p:cNvPr id="1149" name="Google Shape;1149;g2730f0243e7_2_191"/>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37"/>
          <p:cNvPicPr preferRelativeResize="0"/>
          <p:nvPr/>
        </p:nvPicPr>
        <p:blipFill rotWithShape="1">
          <a:blip r:embed="rId3">
            <a:alphaModFix/>
          </a:blip>
          <a:srcRect b="0" l="0" r="0" t="0"/>
          <a:stretch/>
        </p:blipFill>
        <p:spPr>
          <a:xfrm>
            <a:off x="604963" y="152400"/>
            <a:ext cx="7934075"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g272f37c833c_0_205"/>
          <p:cNvPicPr preferRelativeResize="0"/>
          <p:nvPr/>
        </p:nvPicPr>
        <p:blipFill>
          <a:blip r:embed="rId3">
            <a:alphaModFix/>
          </a:blip>
          <a:stretch>
            <a:fillRect/>
          </a:stretch>
        </p:blipFill>
        <p:spPr>
          <a:xfrm>
            <a:off x="0" y="409175"/>
            <a:ext cx="9144003" cy="4129972"/>
          </a:xfrm>
          <a:prstGeom prst="rect">
            <a:avLst/>
          </a:prstGeom>
          <a:noFill/>
          <a:ln>
            <a:noFill/>
          </a:ln>
        </p:spPr>
      </p:pic>
      <p:sp>
        <p:nvSpPr>
          <p:cNvPr id="1160" name="Google Shape;1160;g272f37c833c_0_205"/>
          <p:cNvSpPr txBox="1"/>
          <p:nvPr>
            <p:ph type="title"/>
          </p:nvPr>
        </p:nvSpPr>
        <p:spPr>
          <a:xfrm>
            <a:off x="0" y="0"/>
            <a:ext cx="4770000" cy="57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Architecture </a:t>
            </a:r>
            <a:endParaRPr sz="3000">
              <a:solidFill>
                <a:srgbClr val="FF0000"/>
              </a:solidFill>
            </a:endParaRPr>
          </a:p>
        </p:txBody>
      </p:sp>
      <p:sp>
        <p:nvSpPr>
          <p:cNvPr id="1161" name="Google Shape;1161;g272f37c833c_0_205"/>
          <p:cNvSpPr txBox="1"/>
          <p:nvPr/>
        </p:nvSpPr>
        <p:spPr>
          <a:xfrm>
            <a:off x="8292425" y="4919700"/>
            <a:ext cx="8517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Average</a:t>
            </a:r>
            <a:endParaRPr sz="900">
              <a:solidFill>
                <a:schemeClr val="dk1"/>
              </a:solidFill>
              <a:latin typeface="Archivo"/>
              <a:ea typeface="Archivo"/>
              <a:cs typeface="Archivo"/>
              <a:sym typeface="Archivo"/>
            </a:endParaRPr>
          </a:p>
        </p:txBody>
      </p:sp>
      <p:sp>
        <p:nvSpPr>
          <p:cNvPr id="1162" name="Google Shape;1162;g272f37c833c_0_205"/>
          <p:cNvSpPr txBox="1"/>
          <p:nvPr/>
        </p:nvSpPr>
        <p:spPr>
          <a:xfrm>
            <a:off x="0" y="4728750"/>
            <a:ext cx="54780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[1]Logo: Google Chrome, Browser,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https://www.google.com/chrome/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Logo: Microsoft Edge,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https://microsoft.com/en-us/edge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[3]Logo:Mozilla Firefox, Browser, </a:t>
            </a:r>
            <a:r>
              <a:rPr lang="en" sz="700" u="sng">
                <a:solidFill>
                  <a:schemeClr val="lt1"/>
                </a:solidFill>
                <a:latin typeface="Archivo"/>
                <a:ea typeface="Archivo"/>
                <a:cs typeface="Archivo"/>
                <a:sym typeface="Archivo"/>
                <a:hlinkClick r:id="rId6">
                  <a:extLst>
                    <a:ext uri="{A12FA001-AC4F-418D-AE19-62706E023703}">
                      <ahyp:hlinkClr val="tx"/>
                    </a:ext>
                  </a:extLst>
                </a:hlinkClick>
              </a:rPr>
              <a:t>https://mozilla.org/en-US/firefox/new/</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sp>
        <p:nvSpPr>
          <p:cNvPr id="1163" name="Google Shape;1163;g272f37c833c_0_205"/>
          <p:cNvSpPr txBox="1"/>
          <p:nvPr/>
        </p:nvSpPr>
        <p:spPr>
          <a:xfrm>
            <a:off x="2738275" y="3163850"/>
            <a:ext cx="786300" cy="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Archivo"/>
                <a:ea typeface="Archivo"/>
                <a:cs typeface="Archivo"/>
                <a:sym typeface="Archivo"/>
              </a:rPr>
              <a:t>[1]         [2]         [3]</a:t>
            </a:r>
            <a:endParaRPr sz="600">
              <a:solidFill>
                <a:schemeClr val="dk1"/>
              </a:solidFill>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72f37c833c_0_406"/>
          <p:cNvSpPr txBox="1"/>
          <p:nvPr>
            <p:ph type="title"/>
          </p:nvPr>
        </p:nvSpPr>
        <p:spPr>
          <a:xfrm>
            <a:off x="122350" y="-30600"/>
            <a:ext cx="5478000" cy="5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High Level Design</a:t>
            </a:r>
            <a:endParaRPr sz="3000">
              <a:solidFill>
                <a:srgbClr val="FF0000"/>
              </a:solidFill>
            </a:endParaRPr>
          </a:p>
        </p:txBody>
      </p:sp>
      <p:sp>
        <p:nvSpPr>
          <p:cNvPr id="1169" name="Google Shape;1169;g272f37c833c_0_406"/>
          <p:cNvSpPr txBox="1"/>
          <p:nvPr/>
        </p:nvSpPr>
        <p:spPr>
          <a:xfrm>
            <a:off x="8438350" y="4802825"/>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170" name="Google Shape;1170;g272f37c833c_0_406"/>
          <p:cNvSpPr txBox="1"/>
          <p:nvPr/>
        </p:nvSpPr>
        <p:spPr>
          <a:xfrm>
            <a:off x="622525" y="4619050"/>
            <a:ext cx="3130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Logo: Jenkins, Jenkins Pipeline </a:t>
            </a:r>
            <a:r>
              <a:rPr lang="en" sz="700" u="sng">
                <a:solidFill>
                  <a:schemeClr val="lt1"/>
                </a:solidFill>
                <a:latin typeface="Archivo"/>
                <a:ea typeface="Archivo"/>
                <a:cs typeface="Archivo"/>
                <a:sym typeface="Archivo"/>
                <a:hlinkClick r:id="rId3">
                  <a:extLst>
                    <a:ext uri="{A12FA001-AC4F-418D-AE19-62706E023703}">
                      <ahyp:hlinkClr val="tx"/>
                    </a:ext>
                  </a:extLst>
                </a:hlinkClick>
              </a:rPr>
              <a:t>https://jenkins.io/</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Logo: Microsoft Edge,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https://microsoft.com/en-us/edge</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[3]Logo:Mozilla Firefox, Browser,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https://mozilla.org/en-US/firefox/new/</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[4]Logo: Google Chrome, Browser, </a:t>
            </a:r>
            <a:r>
              <a:rPr lang="en" sz="700" u="sng">
                <a:solidFill>
                  <a:schemeClr val="lt1"/>
                </a:solidFill>
                <a:latin typeface="Archivo"/>
                <a:ea typeface="Archivo"/>
                <a:cs typeface="Archivo"/>
                <a:sym typeface="Archivo"/>
                <a:hlinkClick r:id="rId6">
                  <a:extLst>
                    <a:ext uri="{A12FA001-AC4F-418D-AE19-62706E023703}">
                      <ahyp:hlinkClr val="tx"/>
                    </a:ext>
                  </a:extLst>
                </a:hlinkClick>
              </a:rPr>
              <a:t>https://www.google.com/chrome/</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pic>
        <p:nvPicPr>
          <p:cNvPr id="1171" name="Google Shape;1171;g272f37c833c_0_406"/>
          <p:cNvPicPr preferRelativeResize="0"/>
          <p:nvPr/>
        </p:nvPicPr>
        <p:blipFill>
          <a:blip r:embed="rId7">
            <a:alphaModFix/>
          </a:blip>
          <a:stretch>
            <a:fillRect/>
          </a:stretch>
        </p:blipFill>
        <p:spPr>
          <a:xfrm>
            <a:off x="1088250" y="506350"/>
            <a:ext cx="6967499" cy="4141099"/>
          </a:xfrm>
          <a:prstGeom prst="rect">
            <a:avLst/>
          </a:prstGeom>
          <a:noFill/>
          <a:ln>
            <a:noFill/>
          </a:ln>
        </p:spPr>
      </p:pic>
      <p:sp>
        <p:nvSpPr>
          <p:cNvPr id="1172" name="Google Shape;1172;g272f37c833c_0_406"/>
          <p:cNvSpPr txBox="1"/>
          <p:nvPr/>
        </p:nvSpPr>
        <p:spPr>
          <a:xfrm>
            <a:off x="3591825" y="4677400"/>
            <a:ext cx="23145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*Active Directory</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**Privileged Access Management</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***Public Key Infrastructure</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g272f7f3fb3c_0_586"/>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(Dollar)</a:t>
            </a:r>
            <a:endParaRPr>
              <a:solidFill>
                <a:schemeClr val="accent1"/>
              </a:solidFill>
            </a:endParaRPr>
          </a:p>
        </p:txBody>
      </p:sp>
      <p:sp>
        <p:nvSpPr>
          <p:cNvPr id="1178" name="Google Shape;1178;g272f7f3fb3c_0_586"/>
          <p:cNvSpPr txBox="1"/>
          <p:nvPr/>
        </p:nvSpPr>
        <p:spPr>
          <a:xfrm>
            <a:off x="390650" y="1422475"/>
            <a:ext cx="4123500" cy="2679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500"/>
              <a:t>Assumptions:</a:t>
            </a:r>
            <a:endParaRPr b="1" sz="1500"/>
          </a:p>
          <a:p>
            <a:pPr indent="-298450" lvl="0" marL="457200" rtl="0" algn="just">
              <a:lnSpc>
                <a:spcPct val="115000"/>
              </a:lnSpc>
              <a:spcBef>
                <a:spcPts val="0"/>
              </a:spcBef>
              <a:spcAft>
                <a:spcPts val="0"/>
              </a:spcAft>
              <a:buSzPts val="1100"/>
              <a:buChar char="●"/>
            </a:pPr>
            <a:r>
              <a:rPr lang="en" sz="1100"/>
              <a:t>Salary of a Tester according to industry standards: $100K annually.</a:t>
            </a:r>
            <a:endParaRPr sz="1100"/>
          </a:p>
          <a:p>
            <a:pPr indent="-298450" lvl="0" marL="457200" rtl="0" algn="just">
              <a:lnSpc>
                <a:spcPct val="115000"/>
              </a:lnSpc>
              <a:spcBef>
                <a:spcPts val="0"/>
              </a:spcBef>
              <a:spcAft>
                <a:spcPts val="0"/>
              </a:spcAft>
              <a:buSzPts val="1100"/>
              <a:buChar char="●"/>
            </a:pPr>
            <a:r>
              <a:rPr lang="en" sz="1100"/>
              <a:t>Salary of an Automation Engineer according to industry standards: $150K annually.</a:t>
            </a:r>
            <a:endParaRPr sz="1100"/>
          </a:p>
          <a:p>
            <a:pPr indent="-298450" lvl="0" marL="457200" rtl="0" algn="just">
              <a:lnSpc>
                <a:spcPct val="115000"/>
              </a:lnSpc>
              <a:spcBef>
                <a:spcPts val="0"/>
              </a:spcBef>
              <a:spcAft>
                <a:spcPts val="0"/>
              </a:spcAft>
              <a:buSzPts val="1100"/>
              <a:buChar char="●"/>
            </a:pPr>
            <a:r>
              <a:rPr lang="en" sz="1100"/>
              <a:t>Improved test coverage and accuracy result in a reduction in post-production bugs and related costs.</a:t>
            </a:r>
            <a:endParaRPr sz="1100"/>
          </a:p>
          <a:p>
            <a:pPr indent="-298450" lvl="0" marL="457200" rtl="0" algn="just">
              <a:lnSpc>
                <a:spcPct val="115000"/>
              </a:lnSpc>
              <a:spcBef>
                <a:spcPts val="0"/>
              </a:spcBef>
              <a:spcAft>
                <a:spcPts val="0"/>
              </a:spcAft>
              <a:buSzPts val="1100"/>
              <a:buChar char="●"/>
            </a:pPr>
            <a:r>
              <a:rPr lang="en" sz="1100"/>
              <a:t>Enhanced product quality leads to increased customer satisfaction and an estimated increase in sales.</a:t>
            </a:r>
            <a:endParaRPr sz="1100"/>
          </a:p>
          <a:p>
            <a:pPr indent="-298450" lvl="0" marL="457200" rtl="0" algn="just">
              <a:lnSpc>
                <a:spcPct val="115000"/>
              </a:lnSpc>
              <a:spcBef>
                <a:spcPts val="0"/>
              </a:spcBef>
              <a:spcAft>
                <a:spcPts val="0"/>
              </a:spcAft>
              <a:buSzPts val="1100"/>
              <a:buChar char="●"/>
            </a:pPr>
            <a:r>
              <a:rPr lang="en" sz="1100"/>
              <a:t>Project duration: 6 months.</a:t>
            </a:r>
            <a:endParaRPr sz="1100"/>
          </a:p>
          <a:p>
            <a:pPr indent="-298450" lvl="0" marL="457200" rtl="0" algn="just">
              <a:lnSpc>
                <a:spcPct val="115000"/>
              </a:lnSpc>
              <a:spcBef>
                <a:spcPts val="0"/>
              </a:spcBef>
              <a:spcAft>
                <a:spcPts val="0"/>
              </a:spcAft>
              <a:buSzPts val="1100"/>
              <a:buChar char="●"/>
            </a:pPr>
            <a:r>
              <a:rPr lang="en" sz="1100"/>
              <a:t>Burden rate: 20%.</a:t>
            </a:r>
            <a:endParaRPr sz="1100"/>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1179" name="Google Shape;1179;g272f7f3fb3c_0_586"/>
          <p:cNvSpPr txBox="1"/>
          <p:nvPr/>
        </p:nvSpPr>
        <p:spPr>
          <a:xfrm>
            <a:off x="4655175" y="1270075"/>
            <a:ext cx="4394700" cy="220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t>Employment Costs and Savings:</a:t>
            </a:r>
            <a:endParaRPr b="1" sz="1500"/>
          </a:p>
          <a:p>
            <a:pPr indent="-298450" lvl="0" marL="457200" rtl="0" algn="just">
              <a:lnSpc>
                <a:spcPct val="115000"/>
              </a:lnSpc>
              <a:spcBef>
                <a:spcPts val="0"/>
              </a:spcBef>
              <a:spcAft>
                <a:spcPts val="0"/>
              </a:spcAft>
              <a:buSzPts val="1100"/>
              <a:buChar char="●"/>
            </a:pPr>
            <a:r>
              <a:rPr lang="en" sz="1100"/>
              <a:t>Reduction from 15 testers to 6 testers and addition of 2 automation engineers.</a:t>
            </a:r>
            <a:endParaRPr sz="1100"/>
          </a:p>
          <a:p>
            <a:pPr indent="-298450" lvl="0" marL="457200" rtl="0" algn="just">
              <a:lnSpc>
                <a:spcPct val="115000"/>
              </a:lnSpc>
              <a:spcBef>
                <a:spcPts val="0"/>
              </a:spcBef>
              <a:spcAft>
                <a:spcPts val="0"/>
              </a:spcAft>
              <a:buSzPts val="1100"/>
              <a:buChar char="●"/>
            </a:pPr>
            <a:r>
              <a:rPr lang="en" sz="1100"/>
              <a:t>Pre-automation 6-month cost for 15 testers: $750K.</a:t>
            </a:r>
            <a:endParaRPr sz="1100"/>
          </a:p>
          <a:p>
            <a:pPr indent="-298450" lvl="0" marL="457200" rtl="0" algn="just">
              <a:lnSpc>
                <a:spcPct val="115000"/>
              </a:lnSpc>
              <a:spcBef>
                <a:spcPts val="0"/>
              </a:spcBef>
              <a:spcAft>
                <a:spcPts val="0"/>
              </a:spcAft>
              <a:buSzPts val="1100"/>
              <a:buChar char="●"/>
            </a:pPr>
            <a:r>
              <a:rPr lang="en" sz="1100"/>
              <a:t>Post-automation 6-month cost for 6 testers and 2 automation engineers: $550K.</a:t>
            </a:r>
            <a:endParaRPr b="1" sz="1100"/>
          </a:p>
          <a:p>
            <a:pPr indent="-298450" lvl="0" marL="457200" rtl="0" algn="just">
              <a:lnSpc>
                <a:spcPct val="115000"/>
              </a:lnSpc>
              <a:spcBef>
                <a:spcPts val="0"/>
              </a:spcBef>
              <a:spcAft>
                <a:spcPts val="0"/>
              </a:spcAft>
              <a:buSzPts val="1100"/>
              <a:buChar char="●"/>
            </a:pPr>
            <a:r>
              <a:rPr lang="en" sz="1100"/>
              <a:t>Total employment cost savings for 6 months: $900K (pre-automation) - $660K (post-automation) = $240K.</a:t>
            </a:r>
            <a:endParaRPr sz="1100"/>
          </a:p>
          <a:p>
            <a:pPr indent="0" lvl="0" marL="0" rtl="0" algn="just">
              <a:lnSpc>
                <a:spcPct val="115000"/>
              </a:lnSpc>
              <a:spcBef>
                <a:spcPts val="0"/>
              </a:spcBef>
              <a:spcAft>
                <a:spcPts val="0"/>
              </a:spcAft>
              <a:buNone/>
            </a:pPr>
            <a:r>
              <a:rPr b="1" lang="en" sz="1500"/>
              <a:t>Automation Development Cost: </a:t>
            </a:r>
            <a:endParaRPr b="1" sz="1500"/>
          </a:p>
          <a:p>
            <a:pPr indent="-298450" lvl="0" marL="457200" rtl="0" algn="just">
              <a:lnSpc>
                <a:spcPct val="115000"/>
              </a:lnSpc>
              <a:spcBef>
                <a:spcPts val="0"/>
              </a:spcBef>
              <a:spcAft>
                <a:spcPts val="0"/>
              </a:spcAft>
              <a:buSzPts val="1100"/>
              <a:buChar char="●"/>
            </a:pPr>
            <a:r>
              <a:rPr lang="en" sz="1100"/>
              <a:t>One-time cost for creating and integrating automated scripts: $120K.</a:t>
            </a:r>
            <a:endParaRPr sz="1100"/>
          </a:p>
          <a:p>
            <a:pPr indent="-298450" lvl="0" marL="457200" rtl="0" algn="just">
              <a:lnSpc>
                <a:spcPct val="115000"/>
              </a:lnSpc>
              <a:spcBef>
                <a:spcPts val="0"/>
              </a:spcBef>
              <a:spcAft>
                <a:spcPts val="0"/>
              </a:spcAft>
              <a:buSzPts val="1100"/>
              <a:buChar char="●"/>
            </a:pPr>
            <a:r>
              <a:rPr lang="en" sz="1100"/>
              <a:t>Training and IT indirect support services in 6 months: $60K</a:t>
            </a:r>
            <a:endParaRPr sz="1100"/>
          </a:p>
          <a:p>
            <a:pPr indent="-298450" lvl="0" marL="457200" rtl="0" algn="just">
              <a:lnSpc>
                <a:spcPct val="115000"/>
              </a:lnSpc>
              <a:spcBef>
                <a:spcPts val="0"/>
              </a:spcBef>
              <a:spcAft>
                <a:spcPts val="0"/>
              </a:spcAft>
              <a:buSzPts val="1100"/>
              <a:buChar char="●"/>
            </a:pPr>
            <a:r>
              <a:rPr lang="en" sz="1100"/>
              <a:t>Costs associated with restructuring of new employees: $20K</a:t>
            </a:r>
            <a:endParaRPr sz="1100">
              <a:solidFill>
                <a:schemeClr val="dk1"/>
              </a:solidFill>
              <a:latin typeface="Archivo"/>
              <a:ea typeface="Archivo"/>
              <a:cs typeface="Archivo"/>
              <a:sym typeface="Archivo"/>
            </a:endParaRPr>
          </a:p>
        </p:txBody>
      </p:sp>
      <p:sp>
        <p:nvSpPr>
          <p:cNvPr id="1180" name="Google Shape;1180;g272f7f3fb3c_0_586"/>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272f7f3fb3c_0_593"/>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ROI </a:t>
            </a:r>
            <a:r>
              <a:rPr lang="en">
                <a:solidFill>
                  <a:schemeClr val="accent1"/>
                </a:solidFill>
              </a:rPr>
              <a:t>(Dollar)</a:t>
            </a:r>
            <a:endParaRPr>
              <a:solidFill>
                <a:schemeClr val="accent1"/>
              </a:solidFill>
            </a:endParaRPr>
          </a:p>
        </p:txBody>
      </p:sp>
      <p:sp>
        <p:nvSpPr>
          <p:cNvPr id="1186" name="Google Shape;1186;g272f7f3fb3c_0_593"/>
          <p:cNvSpPr txBox="1"/>
          <p:nvPr/>
        </p:nvSpPr>
        <p:spPr>
          <a:xfrm>
            <a:off x="379800" y="1644000"/>
            <a:ext cx="3928200" cy="185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t>ROI Calculation:</a:t>
            </a:r>
            <a:endParaRPr b="1" sz="1500"/>
          </a:p>
          <a:p>
            <a:pPr indent="-304800" lvl="0" marL="457200" rtl="0" algn="just">
              <a:lnSpc>
                <a:spcPct val="115000"/>
              </a:lnSpc>
              <a:spcBef>
                <a:spcPts val="0"/>
              </a:spcBef>
              <a:spcAft>
                <a:spcPts val="0"/>
              </a:spcAft>
              <a:buSzPts val="1200"/>
              <a:buChar char="●"/>
            </a:pPr>
            <a:r>
              <a:rPr lang="en" sz="1250"/>
              <a:t>Total gain from investment: $240K (employment cost savings) + $100K (additional financial benefits) = $340K.</a:t>
            </a:r>
            <a:endParaRPr sz="1250"/>
          </a:p>
          <a:p>
            <a:pPr indent="-304800" lvl="0" marL="457200" rtl="0" algn="just">
              <a:lnSpc>
                <a:spcPct val="115000"/>
              </a:lnSpc>
              <a:spcBef>
                <a:spcPts val="0"/>
              </a:spcBef>
              <a:spcAft>
                <a:spcPts val="0"/>
              </a:spcAft>
              <a:buSzPts val="1200"/>
              <a:buChar char="●"/>
            </a:pPr>
            <a:r>
              <a:rPr lang="en" sz="1250"/>
              <a:t>Total cost of investment: $120K (automation development cost) + ¥60K(shadow resource cost)= $180K.</a:t>
            </a:r>
            <a:endParaRPr sz="1250"/>
          </a:p>
          <a:p>
            <a:pPr indent="-304800" lvl="0" marL="457200" rtl="0" algn="just">
              <a:lnSpc>
                <a:spcPct val="115000"/>
              </a:lnSpc>
              <a:spcBef>
                <a:spcPts val="0"/>
              </a:spcBef>
              <a:spcAft>
                <a:spcPts val="0"/>
              </a:spcAft>
              <a:buSzPts val="1200"/>
              <a:buChar char="●"/>
            </a:pPr>
            <a:r>
              <a:rPr lang="en" sz="1250"/>
              <a:t>Net gain from investment: $340K (total gain) - $1800K (total cost) = $160K.</a:t>
            </a:r>
            <a:endParaRPr sz="1250"/>
          </a:p>
          <a:p>
            <a:pPr indent="-311150" lvl="0" marL="457200" rtl="0" algn="just">
              <a:lnSpc>
                <a:spcPct val="115000"/>
              </a:lnSpc>
              <a:spcBef>
                <a:spcPts val="0"/>
              </a:spcBef>
              <a:spcAft>
                <a:spcPts val="0"/>
              </a:spcAft>
              <a:buSzPts val="1300"/>
              <a:buChar char="●"/>
            </a:pPr>
            <a:r>
              <a:rPr b="1" lang="en" sz="1350"/>
              <a:t>ROI = ($160K / $180K) * 100 = 88.89%.</a:t>
            </a:r>
            <a:endParaRPr b="1" sz="1300"/>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graphicFrame>
        <p:nvGraphicFramePr>
          <p:cNvPr id="1187" name="Google Shape;1187;g272f7f3fb3c_0_593"/>
          <p:cNvGraphicFramePr/>
          <p:nvPr/>
        </p:nvGraphicFramePr>
        <p:xfrm>
          <a:off x="4582275" y="908500"/>
          <a:ext cx="3000000" cy="3000000"/>
        </p:xfrm>
        <a:graphic>
          <a:graphicData uri="http://schemas.openxmlformats.org/drawingml/2006/table">
            <a:tbl>
              <a:tblPr>
                <a:noFill/>
                <a:tableStyleId>{66982CE4-B464-462A-AB37-62B6EB2764B9}</a:tableStyleId>
              </a:tblPr>
              <a:tblGrid>
                <a:gridCol w="809725"/>
                <a:gridCol w="1309425"/>
                <a:gridCol w="1309425"/>
                <a:gridCol w="1059575"/>
              </a:tblGrid>
              <a:tr h="338175">
                <a:tc>
                  <a:txBody>
                    <a:bodyPr/>
                    <a:lstStyle/>
                    <a:p>
                      <a:pPr indent="0" lvl="0" marL="0" rtl="0" algn="ctr">
                        <a:spcBef>
                          <a:spcPts val="0"/>
                        </a:spcBef>
                        <a:spcAft>
                          <a:spcPts val="0"/>
                        </a:spcAft>
                        <a:buNone/>
                      </a:pPr>
                      <a:r>
                        <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Manual</a:t>
                      </a:r>
                      <a:endParaRPr b="1"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Hardware</a:t>
                      </a:r>
                      <a:endParaRPr b="1"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500"/>
                        <a:t>AWS</a:t>
                      </a:r>
                      <a:r>
                        <a:rPr b="1" baseline="30000" lang="en" sz="1500"/>
                        <a:t>[1]</a:t>
                      </a:r>
                      <a:endParaRPr b="1" baseline="30000" sz="15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CPU / RAM</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 sz="1100"/>
                        <a:t>4 Cores CPU</a:t>
                      </a:r>
                      <a:endParaRPr b="1" sz="1100"/>
                    </a:p>
                    <a:p>
                      <a:pPr indent="0" lvl="0" marL="0" rtl="0" algn="ctr">
                        <a:lnSpc>
                          <a:spcPct val="150000"/>
                        </a:lnSpc>
                        <a:spcBef>
                          <a:spcPts val="0"/>
                        </a:spcBef>
                        <a:spcAft>
                          <a:spcPts val="0"/>
                        </a:spcAft>
                        <a:buNone/>
                      </a:pPr>
                      <a:r>
                        <a:rPr b="1" lang="en" sz="1100"/>
                        <a:t>4-8GB RAM</a:t>
                      </a:r>
                      <a:endParaRPr b="1" sz="11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b="1" lang="en" sz="1100"/>
                        <a:t>8 Cores CPU</a:t>
                      </a:r>
                      <a:endParaRPr b="1" sz="1100"/>
                    </a:p>
                    <a:p>
                      <a:pPr indent="0" lvl="0" marL="0" rtl="0" algn="ctr">
                        <a:lnSpc>
                          <a:spcPct val="150000"/>
                        </a:lnSpc>
                        <a:spcBef>
                          <a:spcPts val="0"/>
                        </a:spcBef>
                        <a:spcAft>
                          <a:spcPts val="0"/>
                        </a:spcAft>
                        <a:buNone/>
                      </a:pPr>
                      <a:r>
                        <a:rPr b="1" lang="en" sz="1100"/>
                        <a:t>16GB+ RAM</a:t>
                      </a:r>
                      <a:endParaRPr b="1" sz="11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EC2 Instance (c5.2xlarge)</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Storage</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256-512GB SSD</a:t>
                      </a:r>
                      <a:endParaRPr b="1" sz="1200">
                        <a:solidFill>
                          <a:srgbClr val="242424"/>
                        </a:solidFill>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512GB-1TB SSD</a:t>
                      </a:r>
                      <a:endParaRPr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42424"/>
                          </a:solidFill>
                        </a:rPr>
                        <a:t>EBS Storage (750GB each)</a:t>
                      </a:r>
                      <a:endParaRPr sz="10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Data Transfer</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200"/>
                        <a:t>100GB</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813550">
                <a:tc>
                  <a:txBody>
                    <a:bodyPr/>
                    <a:lstStyle/>
                    <a:p>
                      <a:pPr indent="0" lvl="0" marL="0" rtl="0" algn="ctr">
                        <a:spcBef>
                          <a:spcPts val="0"/>
                        </a:spcBef>
                        <a:spcAft>
                          <a:spcPts val="0"/>
                        </a:spcAft>
                        <a:buNone/>
                      </a:pPr>
                      <a:r>
                        <a:rPr b="1" lang="en" sz="1200"/>
                        <a:t>Bandwidth</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300-500Gbps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1Gbps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t>10Gbps</a:t>
                      </a:r>
                      <a:endParaRPr b="1" sz="1200"/>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1188" name="Google Shape;1188;g272f7f3fb3c_0_593"/>
          <p:cNvSpPr txBox="1"/>
          <p:nvPr/>
        </p:nvSpPr>
        <p:spPr>
          <a:xfrm>
            <a:off x="379800" y="4574150"/>
            <a:ext cx="70425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t>[1] Amazon Web Services, Inc. "Amazon EC2 Pricing." Accessed April 19, 2024.</a:t>
            </a:r>
            <a:r>
              <a:rPr lang="en" sz="900">
                <a:uFill>
                  <a:noFill/>
                </a:uFill>
                <a:hlinkClick r:id="rId3"/>
              </a:rPr>
              <a:t> </a:t>
            </a:r>
            <a:r>
              <a:rPr lang="en" sz="900">
                <a:solidFill>
                  <a:srgbClr val="DCA10D"/>
                </a:solidFill>
                <a:uFill>
                  <a:noFill/>
                </a:uFill>
                <a:hlinkClick r:id="rId4">
                  <a:extLst>
                    <a:ext uri="{A12FA001-AC4F-418D-AE19-62706E023703}">
                      <ahyp:hlinkClr val="tx"/>
                    </a:ext>
                  </a:extLst>
                </a:hlinkClick>
              </a:rPr>
              <a:t>https://aws.amazon.com/ec2/pricing/</a:t>
            </a:r>
            <a:r>
              <a:rPr lang="en" sz="900"/>
              <a:t>.</a:t>
            </a:r>
            <a:endParaRPr sz="900"/>
          </a:p>
          <a:p>
            <a:pPr indent="0" lvl="0" marL="0" rtl="0" algn="l">
              <a:spcBef>
                <a:spcPts val="0"/>
              </a:spcBef>
              <a:spcAft>
                <a:spcPts val="0"/>
              </a:spcAft>
              <a:buNone/>
            </a:pPr>
            <a:r>
              <a:t/>
            </a:r>
            <a:endParaRPr sz="900"/>
          </a:p>
        </p:txBody>
      </p:sp>
      <p:sp>
        <p:nvSpPr>
          <p:cNvPr id="1189" name="Google Shape;1189;g272f7f3fb3c_0_593"/>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g272f7f3fb3c_0_5"/>
          <p:cNvSpPr txBox="1"/>
          <p:nvPr>
            <p:ph type="title"/>
          </p:nvPr>
        </p:nvSpPr>
        <p:spPr>
          <a:xfrm>
            <a:off x="720000" y="445025"/>
            <a:ext cx="325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a:t>
            </a:r>
            <a:endParaRPr>
              <a:solidFill>
                <a:schemeClr val="accent1"/>
              </a:solidFill>
            </a:endParaRPr>
          </a:p>
        </p:txBody>
      </p:sp>
      <p:graphicFrame>
        <p:nvGraphicFramePr>
          <p:cNvPr id="1195" name="Google Shape;1195;g272f7f3fb3c_0_5"/>
          <p:cNvGraphicFramePr/>
          <p:nvPr/>
        </p:nvGraphicFramePr>
        <p:xfrm>
          <a:off x="755400" y="1111525"/>
          <a:ext cx="3000000" cy="3000000"/>
        </p:xfrm>
        <a:graphic>
          <a:graphicData uri="http://schemas.openxmlformats.org/drawingml/2006/table">
            <a:tbl>
              <a:tblPr>
                <a:noFill/>
                <a:tableStyleId>{A365E1C8-6A1F-4680-8859-88258978D975}</a:tableStyleId>
              </a:tblPr>
              <a:tblGrid>
                <a:gridCol w="3623800"/>
                <a:gridCol w="4009400"/>
              </a:tblGrid>
              <a:tr h="8283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Time Efficiency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extLst>
                            <a:ext uri="http://customooxmlschemas.google.com/">
                              <go:slidesCustomData xmlns:go="http://customooxmlschemas.google.com/" textRoundtripDataId="1"/>
                            </a:ext>
                          </a:extLst>
                        </a:rPr>
                        <a:t>Reduce time expense per case by 64.17%, from 11.22 minutes to 4 minutes.</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Test Coverage and Frequency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Char char="●"/>
                      </a:pPr>
                      <a:r>
                        <a:rPr b="1" lang="en" sz="1200">
                          <a:solidFill>
                            <a:srgbClr val="242424"/>
                          </a:solidFill>
                          <a:latin typeface="Calibri"/>
                          <a:ea typeface="Calibri"/>
                          <a:cs typeface="Calibri"/>
                          <a:sym typeface="Calibri"/>
                          <a:extLst>
                            <a:ext uri="http://customooxmlschemas.google.com/">
                              <go:slidesCustomData xmlns:go="http://customooxmlschemas.google.com/" textRoundtripDataId="2"/>
                            </a:ext>
                          </a:extLst>
                        </a:rPr>
                        <a:t>Improve test coverage from 70% to 90%.</a:t>
                      </a:r>
                      <a:endParaRPr b="1" sz="1200">
                        <a:solidFill>
                          <a:srgbClr val="242424"/>
                        </a:solidFill>
                        <a:latin typeface="Calibri"/>
                        <a:ea typeface="Calibri"/>
                        <a:cs typeface="Calibri"/>
                        <a:sym typeface="Calibri"/>
                      </a:endParaRPr>
                    </a:p>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extLst>
                            <a:ext uri="http://customooxmlschemas.google.com/">
                              <go:slidesCustomData xmlns:go="http://customooxmlschemas.google.com/" textRoundtripDataId="3"/>
                            </a:ext>
                          </a:extLst>
                        </a:rPr>
                        <a:t>Reduced false positive rate of test cases from 5% to 3%.</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Resource Optimization and Cost Efficiency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extLst>
                            <a:ext uri="http://customooxmlschemas.google.com/">
                              <go:slidesCustomData xmlns:go="http://customooxmlschemas.google.com/" textRoundtripDataId="4"/>
                            </a:ext>
                          </a:extLst>
                        </a:rPr>
                        <a:t>Save team’s time on testing by 57.14%.</a:t>
                      </a:r>
                      <a:endParaRPr b="1" sz="1200">
                        <a:solidFill>
                          <a:srgbClr val="242424"/>
                        </a:solidFill>
                        <a:latin typeface="Calibri"/>
                        <a:ea typeface="Calibri"/>
                        <a:cs typeface="Calibri"/>
                        <a:sym typeface="Calibri"/>
                      </a:endParaRPr>
                    </a:p>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Generate $16K of financial value  per month from productivity improvement.</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591200">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Consistency and Reproducibility</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Shorten the test setup and validation process from 72 hours to 48 hours.</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r h="739525">
                <a:tc>
                  <a:txBody>
                    <a:bodyPr/>
                    <a:lstStyle/>
                    <a:p>
                      <a:pPr indent="0" lvl="0" marL="0" rtl="0" algn="ctr">
                        <a:spcBef>
                          <a:spcPts val="0"/>
                        </a:spcBef>
                        <a:spcAft>
                          <a:spcPts val="0"/>
                        </a:spcAft>
                        <a:buNone/>
                      </a:pPr>
                      <a:r>
                        <a:rPr b="1" lang="en" sz="1500">
                          <a:solidFill>
                            <a:srgbClr val="242424"/>
                          </a:solidFill>
                          <a:latin typeface="Calibri"/>
                          <a:ea typeface="Calibri"/>
                          <a:cs typeface="Calibri"/>
                          <a:sym typeface="Calibri"/>
                        </a:rPr>
                        <a:t>Rapid Feedback and Continuous Improvement</a:t>
                      </a:r>
                      <a:endParaRPr b="1" sz="15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c>
                  <a:txBody>
                    <a:bodyPr/>
                    <a:lstStyle/>
                    <a:p>
                      <a:pPr indent="-304800" lvl="0" marL="457200" rtl="0" algn="l">
                        <a:spcBef>
                          <a:spcPts val="0"/>
                        </a:spcBef>
                        <a:spcAft>
                          <a:spcPts val="0"/>
                        </a:spcAft>
                        <a:buClr>
                          <a:srgbClr val="242424"/>
                        </a:buClr>
                        <a:buSzPts val="1200"/>
                        <a:buFont typeface="Calibri"/>
                        <a:buChar char="●"/>
                      </a:pPr>
                      <a:r>
                        <a:rPr b="1" lang="en" sz="1200">
                          <a:solidFill>
                            <a:srgbClr val="242424"/>
                          </a:solidFill>
                          <a:latin typeface="Calibri"/>
                          <a:ea typeface="Calibri"/>
                          <a:cs typeface="Calibri"/>
                          <a:sym typeface="Calibri"/>
                        </a:rPr>
                        <a:t>Reduce the </a:t>
                      </a:r>
                      <a:r>
                        <a:rPr b="1" lang="en" sz="1200">
                          <a:solidFill>
                            <a:srgbClr val="242424"/>
                          </a:solidFill>
                          <a:latin typeface="Calibri"/>
                          <a:ea typeface="Calibri"/>
                          <a:cs typeface="Calibri"/>
                          <a:sym typeface="Calibri"/>
                          <a:extLst>
                            <a:ext uri="http://customooxmlschemas.google.com/">
                              <go:slidesCustomData xmlns:go="http://customooxmlschemas.google.com/" textRoundtripDataId="5"/>
                            </a:ext>
                          </a:extLst>
                        </a:rPr>
                        <a:t>reaction time from Internal SOC (Customer 0) to Product from</a:t>
                      </a:r>
                      <a:r>
                        <a:rPr b="1" lang="en" sz="1200">
                          <a:solidFill>
                            <a:srgbClr val="242424"/>
                          </a:solidFill>
                          <a:latin typeface="Calibri"/>
                          <a:ea typeface="Calibri"/>
                          <a:cs typeface="Calibri"/>
                          <a:sym typeface="Calibri"/>
                        </a:rPr>
                        <a:t> 48 hours to 24 hours.</a:t>
                      </a:r>
                      <a:endParaRPr b="1" sz="1200">
                        <a:solidFill>
                          <a:srgbClr val="242424"/>
                        </a:solidFill>
                        <a:latin typeface="Calibri"/>
                        <a:ea typeface="Calibri"/>
                        <a:cs typeface="Calibri"/>
                        <a:sym typeface="Calibri"/>
                      </a:endParaRPr>
                    </a:p>
                  </a:txBody>
                  <a:tcPr marT="101600" marB="101600" marR="101600" marL="1016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93C47D"/>
                      </a:solidFill>
                      <a:prstDash val="solid"/>
                      <a:round/>
                      <a:headEnd len="sm" w="sm" type="none"/>
                      <a:tailEnd len="sm" w="sm" type="none"/>
                    </a:lnT>
                    <a:lnB cap="flat" cmpd="sng" w="38100">
                      <a:solidFill>
                        <a:srgbClr val="93C47D"/>
                      </a:solidFill>
                      <a:prstDash val="solid"/>
                      <a:round/>
                      <a:headEnd len="sm" w="sm" type="none"/>
                      <a:tailEnd len="sm" w="sm" type="none"/>
                    </a:lnB>
                  </a:tcPr>
                </a:tc>
              </a:tr>
            </a:tbl>
          </a:graphicData>
        </a:graphic>
      </p:graphicFrame>
      <p:sp>
        <p:nvSpPr>
          <p:cNvPr id="1196" name="Google Shape;1196;g272f7f3fb3c_0_5"/>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g272f37c833c_0_795"/>
          <p:cNvSpPr txBox="1"/>
          <p:nvPr/>
        </p:nvSpPr>
        <p:spPr>
          <a:xfrm>
            <a:off x="164075" y="4335200"/>
            <a:ext cx="71607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BrowserStack. 6 Best Practices in Selenium Automation. Retrieved April 22, 2024 from </a:t>
            </a:r>
            <a:r>
              <a:rPr lang="en" sz="700" u="sng">
                <a:solidFill>
                  <a:schemeClr val="lt1"/>
                </a:solidFill>
                <a:latin typeface="Archivo"/>
                <a:ea typeface="Archivo"/>
                <a:cs typeface="Archivo"/>
                <a:sym typeface="Archivo"/>
                <a:hlinkClick r:id="rId3">
                  <a:extLst>
                    <a:ext uri="{A12FA001-AC4F-418D-AE19-62706E023703}">
                      <ahyp:hlinkClr val="tx"/>
                    </a:ext>
                  </a:extLst>
                </a:hlinkClick>
              </a:rPr>
              <a:t>https://browserstack.wpengine.com/guide/best-practices-in-selenium-automation/</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[2] LambdaTest. 16 Selenium Best Practices For Efficient Test Automation. Retrieved April 22, 2024 from </a:t>
            </a:r>
            <a:r>
              <a:rPr lang="en" sz="700" u="sng">
                <a:solidFill>
                  <a:schemeClr val="lt1"/>
                </a:solidFill>
                <a:latin typeface="Archivo"/>
                <a:ea typeface="Archivo"/>
                <a:cs typeface="Archivo"/>
                <a:sym typeface="Archivo"/>
                <a:hlinkClick r:id="rId4">
                  <a:extLst>
                    <a:ext uri="{A12FA001-AC4F-418D-AE19-62706E023703}">
                      <ahyp:hlinkClr val="tx"/>
                    </a:ext>
                  </a:extLst>
                </a:hlinkClick>
              </a:rPr>
              <a:t>https://www.lambdatest.com/blog/selenium-best-practices-for-web-testing/</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[3] Folio3 Software. Risks and Challenges in UI Automation with Selenium. Retrieved April 22, 2024 from </a:t>
            </a:r>
            <a:r>
              <a:rPr lang="en" sz="700" u="sng">
                <a:solidFill>
                  <a:schemeClr val="lt1"/>
                </a:solidFill>
                <a:latin typeface="Archivo"/>
                <a:ea typeface="Archivo"/>
                <a:cs typeface="Archivo"/>
                <a:sym typeface="Archivo"/>
                <a:hlinkClick r:id="rId5">
                  <a:extLst>
                    <a:ext uri="{A12FA001-AC4F-418D-AE19-62706E023703}">
                      <ahyp:hlinkClr val="tx"/>
                    </a:ext>
                  </a:extLst>
                </a:hlinkClick>
              </a:rPr>
              <a:t>https://folio3.com/blog/risks-and-challenges-in-ui-automation-with-selenium/</a:t>
            </a:r>
            <a:endParaRPr sz="700">
              <a:solidFill>
                <a:schemeClr val="lt1"/>
              </a:solidFill>
              <a:latin typeface="Archivo"/>
              <a:ea typeface="Archivo"/>
              <a:cs typeface="Archivo"/>
              <a:sym typeface="Archivo"/>
            </a:endParaRPr>
          </a:p>
          <a:p>
            <a:pPr indent="0" lvl="0" marL="0" rtl="0" algn="l">
              <a:spcBef>
                <a:spcPts val="0"/>
              </a:spcBef>
              <a:spcAft>
                <a:spcPts val="0"/>
              </a:spcAft>
              <a:buNone/>
            </a:pPr>
            <a:r>
              <a:rPr lang="en" sz="700">
                <a:solidFill>
                  <a:schemeClr val="lt1"/>
                </a:solidFill>
                <a:latin typeface="Archivo"/>
                <a:ea typeface="Archivo"/>
                <a:cs typeface="Archivo"/>
                <a:sym typeface="Archivo"/>
              </a:rPr>
              <a:t>[4] 2024. Cloud Selenium Grid for Test Automation. Retrieved April 28, 2024 from</a:t>
            </a:r>
            <a:r>
              <a:rPr lang="en" sz="700">
                <a:solidFill>
                  <a:schemeClr val="accent6"/>
                </a:solidFill>
                <a:latin typeface="Archivo"/>
                <a:ea typeface="Archivo"/>
                <a:cs typeface="Archivo"/>
                <a:sym typeface="Archivo"/>
              </a:rPr>
              <a:t> </a:t>
            </a:r>
            <a:r>
              <a:rPr lang="en" sz="700" u="sng">
                <a:solidFill>
                  <a:schemeClr val="accent6"/>
                </a:solidFill>
                <a:latin typeface="Archivo"/>
                <a:ea typeface="Archivo"/>
                <a:cs typeface="Archivo"/>
                <a:sym typeface="Archivo"/>
                <a:hlinkClick r:id="rId6">
                  <a:extLst>
                    <a:ext uri="{A12FA001-AC4F-418D-AE19-62706E023703}">
                      <ahyp:hlinkClr val="tx"/>
                    </a:ext>
                  </a:extLst>
                </a:hlinkClick>
              </a:rPr>
              <a:t>https://www.browserstack.com/cloud-selenium-grid</a:t>
            </a:r>
            <a:endParaRPr sz="700">
              <a:solidFill>
                <a:schemeClr val="accent6"/>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700">
              <a:solidFill>
                <a:schemeClr val="lt1"/>
              </a:solidFill>
              <a:latin typeface="Archivo"/>
              <a:ea typeface="Archivo"/>
              <a:cs typeface="Archivo"/>
              <a:sym typeface="Archivo"/>
            </a:endParaRPr>
          </a:p>
          <a:p>
            <a:pPr indent="0" lvl="0" marL="0" rtl="0" algn="l">
              <a:spcBef>
                <a:spcPts val="0"/>
              </a:spcBef>
              <a:spcAft>
                <a:spcPts val="0"/>
              </a:spcAft>
              <a:buNone/>
            </a:pPr>
            <a:r>
              <a:t/>
            </a:r>
            <a:endParaRPr sz="900">
              <a:solidFill>
                <a:schemeClr val="dk1"/>
              </a:solidFill>
              <a:latin typeface="Archivo"/>
              <a:ea typeface="Archivo"/>
              <a:cs typeface="Archivo"/>
              <a:sym typeface="Archivo"/>
            </a:endParaRPr>
          </a:p>
        </p:txBody>
      </p:sp>
      <p:sp>
        <p:nvSpPr>
          <p:cNvPr id="1202" name="Google Shape;1202;g272f37c833c_0_795"/>
          <p:cNvSpPr txBox="1"/>
          <p:nvPr/>
        </p:nvSpPr>
        <p:spPr>
          <a:xfrm>
            <a:off x="8418075" y="4900325"/>
            <a:ext cx="7260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
        <p:nvSpPr>
          <p:cNvPr id="1203" name="Google Shape;1203;g272f37c833c_0_795"/>
          <p:cNvSpPr txBox="1"/>
          <p:nvPr>
            <p:ph type="title"/>
          </p:nvPr>
        </p:nvSpPr>
        <p:spPr>
          <a:xfrm>
            <a:off x="277725" y="64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 </a:t>
            </a:r>
            <a:endParaRPr>
              <a:solidFill>
                <a:schemeClr val="accent1"/>
              </a:solidFill>
            </a:endParaRPr>
          </a:p>
        </p:txBody>
      </p:sp>
      <p:graphicFrame>
        <p:nvGraphicFramePr>
          <p:cNvPr id="1204" name="Google Shape;1204;g272f37c833c_0_795"/>
          <p:cNvGraphicFramePr/>
          <p:nvPr/>
        </p:nvGraphicFramePr>
        <p:xfrm>
          <a:off x="75350" y="637525"/>
          <a:ext cx="3000000" cy="3000000"/>
        </p:xfrm>
        <a:graphic>
          <a:graphicData uri="http://schemas.openxmlformats.org/drawingml/2006/table">
            <a:tbl>
              <a:tblPr>
                <a:noFill/>
                <a:tableStyleId>{85A45D45-E6DF-49B1-8AA0-E1DF3EA8FB1B}</a:tableStyleId>
              </a:tblPr>
              <a:tblGrid>
                <a:gridCol w="989575"/>
                <a:gridCol w="2017125"/>
                <a:gridCol w="4562900"/>
                <a:gridCol w="650975"/>
                <a:gridCol w="777800"/>
              </a:tblGrid>
              <a:tr h="2583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Risk</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Risk Description</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Mitigation Strategy</a:t>
                      </a:r>
                      <a:endParaRPr b="1" sz="800">
                        <a:solidFill>
                          <a:srgbClr val="3A3E5F"/>
                        </a:solidFill>
                        <a:latin typeface="Archivo"/>
                        <a:ea typeface="Archivo"/>
                        <a:cs typeface="Archivo"/>
                        <a:sym typeface="Archivo"/>
                      </a:endParaRPr>
                    </a:p>
                  </a:txBody>
                  <a:tcPr marT="63500" marB="63500" marR="88900" marL="8890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8ED835"/>
                    </a:solidFill>
                  </a:tcPr>
                </a:tc>
                <a:tc>
                  <a:txBody>
                    <a:bodyPr/>
                    <a:lstStyle/>
                    <a:p>
                      <a:pPr indent="0" lvl="0" marL="0" rtl="0" algn="ctr">
                        <a:spcBef>
                          <a:spcPts val="0"/>
                        </a:spcBef>
                        <a:spcAft>
                          <a:spcPts val="0"/>
                        </a:spcAft>
                        <a:buClr>
                          <a:srgbClr val="000000"/>
                        </a:buClr>
                        <a:buSzPts val="1100"/>
                        <a:buFont typeface="Arial"/>
                        <a:buNone/>
                      </a:pPr>
                      <a:r>
                        <a:rPr b="1" lang="en" sz="800">
                          <a:solidFill>
                            <a:schemeClr val="dk1"/>
                          </a:solidFill>
                          <a:latin typeface="Archivo"/>
                          <a:ea typeface="Archivo"/>
                          <a:cs typeface="Archivo"/>
                          <a:sym typeface="Archivo"/>
                        </a:rPr>
                        <a:t>Impact </a:t>
                      </a:r>
                      <a:endParaRPr b="1" sz="800">
                        <a:solidFill>
                          <a:schemeClr val="dk1"/>
                        </a:solidFill>
                        <a:latin typeface="Archivo"/>
                        <a:ea typeface="Archivo"/>
                        <a:cs typeface="Archivo"/>
                        <a:sym typeface="Archivo"/>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800">
                          <a:solidFill>
                            <a:schemeClr val="dk1"/>
                          </a:solidFill>
                          <a:latin typeface="Archivo"/>
                          <a:ea typeface="Archivo"/>
                          <a:cs typeface="Archivo"/>
                          <a:sym typeface="Archivo"/>
                        </a:rPr>
                        <a:t>Likelihood</a:t>
                      </a:r>
                      <a:endParaRPr b="1" sz="800">
                        <a:solidFill>
                          <a:schemeClr val="dk1"/>
                        </a:solidFill>
                        <a:latin typeface="Archivo"/>
                        <a:ea typeface="Archivo"/>
                        <a:cs typeface="Archivo"/>
                        <a:sym typeface="Archivo"/>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6128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Cross-Browser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Compatibility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Issues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 UI flow between browsers may be different.</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 If browser updates affect the UI, test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scripts may not work.</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Use a Browser Compatibility Matrix </a:t>
                      </a:r>
                      <a:r>
                        <a:rPr lang="en" sz="800">
                          <a:solidFill>
                            <a:srgbClr val="3A3E5F"/>
                          </a:solidFill>
                          <a:latin typeface="Archivo"/>
                          <a:ea typeface="Archivo"/>
                          <a:cs typeface="Archivo"/>
                          <a:sym typeface="Archivo"/>
                        </a:rPr>
                        <a:t>to determine where code can be reused, and what must be custom.</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Update all browsers</a:t>
                      </a:r>
                      <a:r>
                        <a:rPr lang="en" sz="800">
                          <a:solidFill>
                            <a:srgbClr val="3A3E5F"/>
                          </a:solidFill>
                          <a:latin typeface="Archivo"/>
                          <a:ea typeface="Archivo"/>
                          <a:cs typeface="Archivo"/>
                          <a:sym typeface="Archivo"/>
                        </a:rPr>
                        <a:t> to determine if UI changes affect test scripts. If they do, DevTest must be alerted so changes can be made. to ensure that the newest security measures are updated and eliminate bugs [1]</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52975">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No Built-In Reporting Capabilities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3rd party (JUnit) reporting comments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must  be updated when test scripts change.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If JUnit comments are not updated, reports will not represent new test cases. </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Formally Audit JUnit reports </a:t>
                      </a:r>
                      <a:r>
                        <a:rPr lang="en" sz="800">
                          <a:solidFill>
                            <a:srgbClr val="3A3E5F"/>
                          </a:solidFill>
                          <a:latin typeface="Archivo"/>
                          <a:ea typeface="Archivo"/>
                          <a:cs typeface="Archivo"/>
                          <a:sym typeface="Archivo"/>
                        </a:rPr>
                        <a:t>quarterly to ensure that reports are representative of the test suite.</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Review JUnit updates </a:t>
                      </a:r>
                      <a:r>
                        <a:rPr lang="en" sz="800">
                          <a:solidFill>
                            <a:srgbClr val="3A3E5F"/>
                          </a:solidFill>
                          <a:latin typeface="Archivo"/>
                          <a:ea typeface="Archivo"/>
                          <a:cs typeface="Archivo"/>
                          <a:sym typeface="Archivo"/>
                        </a:rPr>
                        <a:t>before implementing them to ensure no compatibility issues occur.</a:t>
                      </a:r>
                      <a:endParaRPr sz="800">
                        <a:solidFill>
                          <a:srgbClr val="3A3E5F"/>
                        </a:solidFill>
                        <a:highlight>
                          <a:srgbClr val="FFFF00"/>
                        </a:highlight>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80475">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Performance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Bottlenecks</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&amp;</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Scalability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Issues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 Many test instances require product and data access, adding to system strain. Potential to overload local resources, resulting in system crash.</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Parallel Testing</a:t>
                      </a:r>
                      <a:r>
                        <a:rPr lang="en" sz="800">
                          <a:solidFill>
                            <a:srgbClr val="3A3E5F"/>
                          </a:solidFill>
                          <a:latin typeface="Archivo"/>
                          <a:ea typeface="Archivo"/>
                          <a:cs typeface="Archivo"/>
                          <a:sym typeface="Archivo"/>
                        </a:rPr>
                        <a:t> sequence changes are immediately implemented if a new test has a dependency.</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Use Explicit Wait Commands</a:t>
                      </a:r>
                      <a:r>
                        <a:rPr lang="en" sz="800">
                          <a:solidFill>
                            <a:srgbClr val="3A3E5F"/>
                          </a:solidFill>
                          <a:latin typeface="Archivo"/>
                          <a:ea typeface="Archivo"/>
                          <a:cs typeface="Archivo"/>
                          <a:sym typeface="Archivo"/>
                        </a:rPr>
                        <a:t> to allow precise control over waiting conditions, minimizing long wait times &amp; maximizing resources.</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Overclock local compute</a:t>
                      </a:r>
                      <a:r>
                        <a:rPr lang="en" sz="800">
                          <a:solidFill>
                            <a:srgbClr val="3A3E5F"/>
                          </a:solidFill>
                          <a:latin typeface="Archivo"/>
                          <a:ea typeface="Archivo"/>
                          <a:cs typeface="Archivo"/>
                          <a:sym typeface="Archivo"/>
                        </a:rPr>
                        <a:t> quarterly to determine the maximum concurrent test instances possible. </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Utilize cloud compute for  Selenium Grid</a:t>
                      </a:r>
                      <a:r>
                        <a:rPr lang="en" sz="800">
                          <a:solidFill>
                            <a:srgbClr val="3A3E5F"/>
                          </a:solidFill>
                          <a:latin typeface="Archivo"/>
                          <a:ea typeface="Archivo"/>
                          <a:cs typeface="Archivo"/>
                          <a:sym typeface="Archivo"/>
                        </a:rPr>
                        <a:t> in the case that local compute cannot complete testing within 1 day reporting threshold [4]</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3855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Test </a:t>
                      </a:r>
                      <a:endParaRPr b="1" sz="800">
                        <a:solidFill>
                          <a:srgbClr val="3A3E5F"/>
                        </a:solidFill>
                        <a:latin typeface="Archivo"/>
                        <a:ea typeface="Archivo"/>
                        <a:cs typeface="Archivo"/>
                        <a:sym typeface="Archivo"/>
                      </a:endParaRPr>
                    </a:p>
                    <a:p>
                      <a:pPr indent="0" lvl="0" marL="0" rtl="0" algn="ctr">
                        <a:spcBef>
                          <a:spcPts val="0"/>
                        </a:spcBef>
                        <a:spcAft>
                          <a:spcPts val="0"/>
                        </a:spcAft>
                        <a:buNone/>
                      </a:pPr>
                      <a:r>
                        <a:rPr b="1" lang="en" sz="800">
                          <a:solidFill>
                            <a:srgbClr val="3A3E5F"/>
                          </a:solidFill>
                          <a:latin typeface="Archivo"/>
                          <a:ea typeface="Archivo"/>
                          <a:cs typeface="Archivo"/>
                          <a:sym typeface="Archivo"/>
                        </a:rPr>
                        <a:t>Spottiness</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Complex UI flows may result in test spottiness in the long run.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Inadequate variety in sample data </a:t>
                      </a:r>
                      <a:endParaRPr sz="800">
                        <a:solidFill>
                          <a:srgbClr val="3A3E5F"/>
                        </a:solidFill>
                        <a:latin typeface="Archivo"/>
                        <a:ea typeface="Archivo"/>
                        <a:cs typeface="Archivo"/>
                        <a:sym typeface="Archivo"/>
                      </a:endParaRPr>
                    </a:p>
                    <a:p>
                      <a:pPr indent="0" lvl="0" marL="0" rtl="0" algn="ctr">
                        <a:spcBef>
                          <a:spcPts val="0"/>
                        </a:spcBef>
                        <a:spcAft>
                          <a:spcPts val="0"/>
                        </a:spcAft>
                        <a:buNone/>
                      </a:pPr>
                      <a:r>
                        <a:rPr lang="en" sz="800">
                          <a:solidFill>
                            <a:srgbClr val="3A3E5F"/>
                          </a:solidFill>
                          <a:latin typeface="Archivo"/>
                          <a:ea typeface="Archivo"/>
                          <a:cs typeface="Archivo"/>
                          <a:sym typeface="Archivo"/>
                        </a:rPr>
                        <a:t>may mask edge cases.</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Keep tests simple</a:t>
                      </a:r>
                      <a:r>
                        <a:rPr lang="en" sz="800">
                          <a:solidFill>
                            <a:srgbClr val="3A3E5F"/>
                          </a:solidFill>
                          <a:latin typeface="Archivo"/>
                          <a:ea typeface="Archivo"/>
                          <a:cs typeface="Archivo"/>
                          <a:sym typeface="Archivo"/>
                        </a:rPr>
                        <a:t> to improve test stability and reliability. </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Poppins"/>
                        <a:buAutoNum type="arabicPeriod"/>
                      </a:pPr>
                      <a:r>
                        <a:rPr b="1" lang="en" sz="800">
                          <a:solidFill>
                            <a:srgbClr val="3A3E5F"/>
                          </a:solidFill>
                          <a:latin typeface="Archivo"/>
                          <a:ea typeface="Archivo"/>
                          <a:cs typeface="Archivo"/>
                          <a:sym typeface="Archivo"/>
                        </a:rPr>
                        <a:t>Continuously add to sample data repo </a:t>
                      </a:r>
                      <a:r>
                        <a:rPr lang="en" sz="800">
                          <a:solidFill>
                            <a:srgbClr val="3A3E5F"/>
                          </a:solidFill>
                          <a:latin typeface="Archivo"/>
                          <a:ea typeface="Archivo"/>
                          <a:cs typeface="Archivo"/>
                          <a:sym typeface="Archivo"/>
                        </a:rPr>
                        <a:t>and randomize sample data selection to diversify scenarios.</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Consistent Test Configuration</a:t>
                      </a:r>
                      <a:r>
                        <a:rPr lang="en" sz="800">
                          <a:solidFill>
                            <a:srgbClr val="3A3E5F"/>
                          </a:solidFill>
                          <a:latin typeface="Archivo"/>
                          <a:ea typeface="Archivo"/>
                          <a:cs typeface="Archivo"/>
                          <a:sym typeface="Archivo"/>
                        </a:rPr>
                        <a:t> - On a quarterly basis, run test scripts in isolation from the production environment to ensure that the pipeline reporting is consistent [3]</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89300">
                <a:tc>
                  <a:txBody>
                    <a:bodyPr/>
                    <a:lstStyle/>
                    <a:p>
                      <a:pPr indent="0" lvl="0" marL="0" rtl="0" algn="ctr">
                        <a:spcBef>
                          <a:spcPts val="0"/>
                        </a:spcBef>
                        <a:spcAft>
                          <a:spcPts val="0"/>
                        </a:spcAft>
                        <a:buNone/>
                      </a:pPr>
                      <a:r>
                        <a:rPr b="1" lang="en" sz="800">
                          <a:solidFill>
                            <a:srgbClr val="3A3E5F"/>
                          </a:solidFill>
                          <a:latin typeface="Archivo"/>
                          <a:ea typeface="Archivo"/>
                          <a:cs typeface="Archivo"/>
                          <a:sym typeface="Archivo"/>
                        </a:rPr>
                        <a:t>Frequent Updates and Maintenance</a:t>
                      </a:r>
                      <a:endParaRPr b="1"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rgbClr val="3A3E5F"/>
                          </a:solidFill>
                          <a:latin typeface="Archivo"/>
                          <a:ea typeface="Archivo"/>
                          <a:cs typeface="Archivo"/>
                          <a:sym typeface="Archivo"/>
                        </a:rPr>
                        <a:t>Changes to SIEM products may result in significant test script deprecation.</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Page Object Model (POM)</a:t>
                      </a:r>
                      <a:r>
                        <a:rPr lang="en" sz="800">
                          <a:solidFill>
                            <a:srgbClr val="3A3E5F"/>
                          </a:solidFill>
                          <a:latin typeface="Archivo"/>
                          <a:ea typeface="Archivo"/>
                          <a:cs typeface="Archivo"/>
                          <a:sym typeface="Archivo"/>
                        </a:rPr>
                        <a:t> makes it easier to adapt to frequent updates by isolating web page elements from test scripts, improving code maintainability and scalability [2]</a:t>
                      </a:r>
                      <a:endParaRPr sz="800">
                        <a:solidFill>
                          <a:srgbClr val="3A3E5F"/>
                        </a:solidFill>
                        <a:latin typeface="Archivo"/>
                        <a:ea typeface="Archivo"/>
                        <a:cs typeface="Archivo"/>
                        <a:sym typeface="Archivo"/>
                      </a:endParaRPr>
                    </a:p>
                    <a:p>
                      <a:pPr indent="-279400" lvl="0" marL="457200" rtl="0" algn="l">
                        <a:spcBef>
                          <a:spcPts val="0"/>
                        </a:spcBef>
                        <a:spcAft>
                          <a:spcPts val="0"/>
                        </a:spcAft>
                        <a:buClr>
                          <a:srgbClr val="3A3E5F"/>
                        </a:buClr>
                        <a:buSzPts val="800"/>
                        <a:buFont typeface="Archivo"/>
                        <a:buAutoNum type="arabicPeriod"/>
                      </a:pPr>
                      <a:r>
                        <a:rPr b="1" lang="en" sz="800">
                          <a:solidFill>
                            <a:srgbClr val="3A3E5F"/>
                          </a:solidFill>
                          <a:latin typeface="Archivo"/>
                          <a:ea typeface="Archivo"/>
                          <a:cs typeface="Archivo"/>
                          <a:sym typeface="Archivo"/>
                        </a:rPr>
                        <a:t>Product will Proactively Alert</a:t>
                      </a:r>
                      <a:r>
                        <a:rPr lang="en" sz="800">
                          <a:solidFill>
                            <a:srgbClr val="3A3E5F"/>
                          </a:solidFill>
                          <a:latin typeface="Archivo"/>
                          <a:ea typeface="Archivo"/>
                          <a:cs typeface="Archivo"/>
                          <a:sym typeface="Archivo"/>
                        </a:rPr>
                        <a:t> DevTest and DevOps of significant UI changes in the design phase of product development, allowing ample time to accommodate the testing changes. </a:t>
                      </a:r>
                      <a:endParaRPr sz="800">
                        <a:solidFill>
                          <a:srgbClr val="3A3E5F"/>
                        </a:solidFill>
                        <a:latin typeface="Archivo"/>
                        <a:ea typeface="Archivo"/>
                        <a:cs typeface="Archivo"/>
                        <a:sym typeface="Archivo"/>
                      </a:endParaRPr>
                    </a:p>
                  </a:txBody>
                  <a:tcPr marT="0" marB="0" marR="0" marL="0" anchor="ctr">
                    <a:lnL cap="flat" cmpd="sng" w="12700">
                      <a:solidFill>
                        <a:srgbClr val="E0E0E0"/>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0000FF"/>
                          </a:solidFill>
                          <a:latin typeface="Archivo"/>
                          <a:ea typeface="Archivo"/>
                          <a:cs typeface="Archivo"/>
                          <a:sym typeface="Archivo"/>
                        </a:rPr>
                        <a:t>Medium</a:t>
                      </a:r>
                      <a:endParaRPr b="1" sz="800">
                        <a:solidFill>
                          <a:srgbClr val="0000FF"/>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800">
                          <a:solidFill>
                            <a:srgbClr val="FF0000"/>
                          </a:solidFill>
                          <a:latin typeface="Archivo"/>
                          <a:ea typeface="Archivo"/>
                          <a:cs typeface="Archivo"/>
                          <a:sym typeface="Archivo"/>
                        </a:rPr>
                        <a:t>High</a:t>
                      </a:r>
                      <a:endParaRPr b="1" sz="800">
                        <a:solidFill>
                          <a:srgbClr val="FF0000"/>
                        </a:solidFill>
                        <a:latin typeface="Archivo"/>
                        <a:ea typeface="Archivo"/>
                        <a:cs typeface="Archivo"/>
                        <a:sym typeface="Archivo"/>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
          <p:cNvSpPr txBox="1"/>
          <p:nvPr>
            <p:ph type="title"/>
          </p:nvPr>
        </p:nvSpPr>
        <p:spPr>
          <a:xfrm>
            <a:off x="204175" y="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800"/>
              <a:t>Challenges</a:t>
            </a:r>
            <a:endParaRPr sz="2800"/>
          </a:p>
        </p:txBody>
      </p:sp>
      <p:sp>
        <p:nvSpPr>
          <p:cNvPr id="796" name="Google Shape;796;p6"/>
          <p:cNvSpPr txBox="1"/>
          <p:nvPr/>
        </p:nvSpPr>
        <p:spPr>
          <a:xfrm>
            <a:off x="204175" y="572700"/>
            <a:ext cx="4620900" cy="195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Archivo SemiBold"/>
                <a:ea typeface="Archivo SemiBold"/>
                <a:cs typeface="Archivo SemiBold"/>
                <a:sym typeface="Archivo SemiBold"/>
              </a:rPr>
              <a:t>Internal SOC* Team(Customer 0)  has to perform:</a:t>
            </a:r>
            <a:endParaRPr sz="1000">
              <a:solidFill>
                <a:schemeClr val="dk1"/>
              </a:solidFill>
              <a:latin typeface="Archivo SemiBold"/>
              <a:ea typeface="Archivo SemiBold"/>
              <a:cs typeface="Archivo SemiBold"/>
              <a:sym typeface="Archivo SemiBold"/>
            </a:endParaRPr>
          </a:p>
          <a:p>
            <a:pPr indent="-292100" lvl="0" marL="457200" rtl="0" algn="l">
              <a:lnSpc>
                <a:spcPct val="150000"/>
              </a:lnSpc>
              <a:spcBef>
                <a:spcPts val="0"/>
              </a:spcBef>
              <a:spcAft>
                <a:spcPts val="0"/>
              </a:spcAft>
              <a:buClr>
                <a:schemeClr val="dk1"/>
              </a:buClr>
              <a:buSzPts val="1000"/>
              <a:buFont typeface="Archivo SemiBold"/>
              <a:buChar char="➔"/>
            </a:pPr>
            <a:r>
              <a:rPr lang="en" sz="1000">
                <a:solidFill>
                  <a:schemeClr val="dk1"/>
                </a:solidFill>
                <a:latin typeface="Archivo SemiBold"/>
                <a:ea typeface="Archivo SemiBold"/>
                <a:cs typeface="Archivo SemiBold"/>
                <a:sym typeface="Archivo SemiBold"/>
              </a:rPr>
              <a:t>Manual RBAC** enabled End-to-End testing </a:t>
            </a:r>
            <a:endParaRPr sz="1000">
              <a:solidFill>
                <a:schemeClr val="dk1"/>
              </a:solidFill>
              <a:latin typeface="Archivo SemiBold"/>
              <a:ea typeface="Archivo SemiBold"/>
              <a:cs typeface="Archivo SemiBold"/>
              <a:sym typeface="Archivo SemiBold"/>
            </a:endParaRPr>
          </a:p>
          <a:p>
            <a:pPr indent="457200" lvl="0" marL="457200" rtl="0" algn="l">
              <a:lnSpc>
                <a:spcPct val="150000"/>
              </a:lnSpc>
              <a:spcBef>
                <a:spcPts val="0"/>
              </a:spcBef>
              <a:spcAft>
                <a:spcPts val="0"/>
              </a:spcAft>
              <a:buNone/>
            </a:pPr>
            <a:r>
              <a:rPr lang="en" sz="1000">
                <a:solidFill>
                  <a:schemeClr val="dk1"/>
                </a:solidFill>
                <a:latin typeface="Archivo SemiBold"/>
                <a:ea typeface="Archivo SemiBold"/>
                <a:cs typeface="Archivo SemiBold"/>
                <a:sym typeface="Archivo SemiBold"/>
              </a:rPr>
              <a:t>Mainline and Hotfixes</a:t>
            </a:r>
            <a:endParaRPr sz="1000">
              <a:solidFill>
                <a:schemeClr val="dk1"/>
              </a:solidFill>
              <a:latin typeface="Archivo SemiBold"/>
              <a:ea typeface="Archivo SemiBold"/>
              <a:cs typeface="Archivo SemiBold"/>
              <a:sym typeface="Archivo SemiBold"/>
            </a:endParaRPr>
          </a:p>
          <a:p>
            <a:pPr indent="-292100" lvl="0" marL="457200" rtl="0" algn="l">
              <a:lnSpc>
                <a:spcPct val="150000"/>
              </a:lnSpc>
              <a:spcBef>
                <a:spcPts val="0"/>
              </a:spcBef>
              <a:spcAft>
                <a:spcPts val="0"/>
              </a:spcAft>
              <a:buClr>
                <a:schemeClr val="dk1"/>
              </a:buClr>
              <a:buSzPts val="1000"/>
              <a:buFont typeface="Archivo SemiBold"/>
              <a:buChar char="➔"/>
            </a:pPr>
            <a:r>
              <a:rPr b="1" lang="en" sz="1000">
                <a:solidFill>
                  <a:schemeClr val="dk1"/>
                </a:solidFill>
                <a:latin typeface="Archivo"/>
                <a:ea typeface="Archivo"/>
                <a:cs typeface="Archivo"/>
                <a:sym typeface="Archivo"/>
              </a:rPr>
              <a:t>Testing Process</a:t>
            </a:r>
            <a:r>
              <a:rPr lang="en" sz="1000">
                <a:solidFill>
                  <a:schemeClr val="dk1"/>
                </a:solidFill>
                <a:latin typeface="Archivo SemiBold"/>
                <a:ea typeface="Archivo SemiBold"/>
                <a:cs typeface="Archivo SemiBold"/>
                <a:sym typeface="Archivo SemiBold"/>
              </a:rPr>
              <a:t>:</a:t>
            </a:r>
            <a:endParaRPr sz="1000">
              <a:solidFill>
                <a:schemeClr val="dk1"/>
              </a:solidFill>
              <a:latin typeface="Archivo SemiBold"/>
              <a:ea typeface="Archivo SemiBold"/>
              <a:cs typeface="Archivo SemiBold"/>
              <a:sym typeface="Archivo SemiBold"/>
            </a:endParaRPr>
          </a:p>
          <a:p>
            <a:pPr indent="457200" lvl="0" marL="457200" rtl="0" algn="l">
              <a:lnSpc>
                <a:spcPct val="150000"/>
              </a:lnSpc>
              <a:spcBef>
                <a:spcPts val="0"/>
              </a:spcBef>
              <a:spcAft>
                <a:spcPts val="0"/>
              </a:spcAft>
              <a:buNone/>
            </a:pPr>
            <a:r>
              <a:rPr lang="en" sz="1000">
                <a:solidFill>
                  <a:schemeClr val="dk1"/>
                </a:solidFill>
                <a:latin typeface="Archivo SemiBold"/>
                <a:ea typeface="Archivo SemiBold"/>
                <a:cs typeface="Archivo SemiBold"/>
                <a:sym typeface="Archivo SemiBold"/>
              </a:rPr>
              <a:t>Currently –&gt; </a:t>
            </a:r>
            <a:r>
              <a:rPr b="1" lang="en" sz="1000">
                <a:solidFill>
                  <a:schemeClr val="dk1"/>
                </a:solidFill>
                <a:latin typeface="Archivo"/>
                <a:ea typeface="Archivo"/>
                <a:cs typeface="Archivo"/>
                <a:sym typeface="Archivo"/>
              </a:rPr>
              <a:t>300 manual test cases</a:t>
            </a:r>
            <a:endParaRPr sz="1000">
              <a:solidFill>
                <a:schemeClr val="dk1"/>
              </a:solidFill>
              <a:latin typeface="Archivo SemiBold"/>
              <a:ea typeface="Archivo SemiBold"/>
              <a:cs typeface="Archivo SemiBold"/>
              <a:sym typeface="Archivo SemiBold"/>
            </a:endParaRPr>
          </a:p>
          <a:p>
            <a:pPr indent="457200" lvl="0" marL="457200" rtl="0" algn="l">
              <a:lnSpc>
                <a:spcPct val="150000"/>
              </a:lnSpc>
              <a:spcBef>
                <a:spcPts val="0"/>
              </a:spcBef>
              <a:spcAft>
                <a:spcPts val="0"/>
              </a:spcAft>
              <a:buNone/>
            </a:pPr>
            <a:r>
              <a:rPr b="1" lang="en" sz="1000">
                <a:solidFill>
                  <a:schemeClr val="dk1"/>
                </a:solidFill>
                <a:latin typeface="Archivo"/>
                <a:ea typeface="Archivo"/>
                <a:cs typeface="Archivo"/>
                <a:sym typeface="Archivo"/>
              </a:rPr>
              <a:t>Total Regression Test &amp; Feedback </a:t>
            </a:r>
            <a:r>
              <a:rPr b="1" lang="en" sz="1000">
                <a:solidFill>
                  <a:schemeClr val="dk1"/>
                </a:solidFill>
                <a:latin typeface="Archivo"/>
                <a:ea typeface="Archivo"/>
                <a:cs typeface="Archivo"/>
                <a:sym typeface="Archivo"/>
              </a:rPr>
              <a:t>turnaround </a:t>
            </a:r>
            <a:endParaRPr b="1" sz="1000">
              <a:solidFill>
                <a:schemeClr val="dk1"/>
              </a:solidFill>
              <a:latin typeface="Archivo"/>
              <a:ea typeface="Archivo"/>
              <a:cs typeface="Archivo"/>
              <a:sym typeface="Archivo"/>
            </a:endParaRPr>
          </a:p>
          <a:p>
            <a:pPr indent="0" lvl="0" marL="0" rtl="0" algn="l">
              <a:lnSpc>
                <a:spcPct val="150000"/>
              </a:lnSpc>
              <a:spcBef>
                <a:spcPts val="0"/>
              </a:spcBef>
              <a:spcAft>
                <a:spcPts val="0"/>
              </a:spcAft>
              <a:buNone/>
            </a:pPr>
            <a:r>
              <a:rPr b="1" i="1" lang="en" sz="1000">
                <a:solidFill>
                  <a:schemeClr val="dk1"/>
                </a:solidFill>
                <a:latin typeface="Archivo"/>
                <a:ea typeface="Archivo"/>
                <a:cs typeface="Archivo"/>
                <a:sym typeface="Archivo"/>
              </a:rPr>
              <a:t>Test</a:t>
            </a:r>
            <a:r>
              <a:rPr i="1" lang="en" sz="1000">
                <a:solidFill>
                  <a:schemeClr val="dk1"/>
                </a:solidFill>
                <a:latin typeface="Archivo SemiBold"/>
                <a:ea typeface="Archivo SemiBold"/>
                <a:cs typeface="Archivo SemiBold"/>
                <a:sym typeface="Archivo SemiBold"/>
              </a:rPr>
              <a:t> setup</a:t>
            </a:r>
            <a:r>
              <a:rPr lang="en" sz="1000">
                <a:solidFill>
                  <a:schemeClr val="dk1"/>
                </a:solidFill>
                <a:latin typeface="Archivo SemiBold"/>
                <a:ea typeface="Archivo SemiBold"/>
                <a:cs typeface="Archivo SemiBold"/>
                <a:sym typeface="Archivo SemiBold"/>
              </a:rPr>
              <a:t> + </a:t>
            </a:r>
            <a:r>
              <a:rPr i="1" lang="en" sz="1000">
                <a:solidFill>
                  <a:schemeClr val="dk1"/>
                </a:solidFill>
                <a:latin typeface="Archivo SemiBold"/>
                <a:ea typeface="Archivo SemiBold"/>
                <a:cs typeface="Archivo SemiBold"/>
                <a:sym typeface="Archivo SemiBold"/>
              </a:rPr>
              <a:t>Manual execution </a:t>
            </a:r>
            <a:r>
              <a:rPr lang="en" sz="1000">
                <a:solidFill>
                  <a:schemeClr val="dk1"/>
                </a:solidFill>
                <a:latin typeface="Archivo SemiBold"/>
                <a:ea typeface="Archivo SemiBold"/>
                <a:cs typeface="Archivo SemiBold"/>
                <a:sym typeface="Archivo SemiBold"/>
              </a:rPr>
              <a:t>+</a:t>
            </a:r>
            <a:r>
              <a:rPr i="1" lang="en" sz="1000">
                <a:solidFill>
                  <a:schemeClr val="dk1"/>
                </a:solidFill>
                <a:latin typeface="Archivo SemiBold"/>
                <a:ea typeface="Archivo SemiBold"/>
                <a:cs typeface="Archivo SemiBold"/>
                <a:sym typeface="Archivo SemiBold"/>
              </a:rPr>
              <a:t>Manual analysis (of test results)</a:t>
            </a:r>
            <a:r>
              <a:rPr lang="en" sz="1000">
                <a:solidFill>
                  <a:schemeClr val="dk1"/>
                </a:solidFill>
                <a:latin typeface="Archivo SemiBold"/>
                <a:ea typeface="Archivo SemiBold"/>
                <a:cs typeface="Archivo SemiBold"/>
                <a:sym typeface="Archivo SemiBold"/>
              </a:rPr>
              <a:t> = 168 hrs</a:t>
            </a:r>
            <a:endParaRPr sz="1000">
              <a:solidFill>
                <a:schemeClr val="dk1"/>
              </a:solidFill>
              <a:latin typeface="Archivo SemiBold"/>
              <a:ea typeface="Archivo SemiBold"/>
              <a:cs typeface="Archivo SemiBold"/>
              <a:sym typeface="Archivo SemiBold"/>
            </a:endParaRPr>
          </a:p>
          <a:p>
            <a:pPr indent="457200" lvl="0" marL="0" marR="0" rtl="0" algn="just">
              <a:lnSpc>
                <a:spcPct val="150000"/>
              </a:lnSpc>
              <a:spcBef>
                <a:spcPts val="0"/>
              </a:spcBef>
              <a:spcAft>
                <a:spcPts val="0"/>
              </a:spcAft>
              <a:buClr>
                <a:srgbClr val="000000"/>
              </a:buClr>
              <a:buSzPts val="1100"/>
              <a:buFont typeface="Arial"/>
              <a:buNone/>
            </a:pPr>
            <a:r>
              <a:t/>
            </a:r>
            <a:endParaRPr b="0" i="0" sz="1000" u="none" cap="none" strike="noStrike">
              <a:solidFill>
                <a:schemeClr val="dk1"/>
              </a:solidFill>
              <a:latin typeface="Archivo SemiBold"/>
              <a:ea typeface="Archivo SemiBold"/>
              <a:cs typeface="Archivo SemiBold"/>
              <a:sym typeface="Archivo SemiBold"/>
            </a:endParaRPr>
          </a:p>
        </p:txBody>
      </p:sp>
      <p:sp>
        <p:nvSpPr>
          <p:cNvPr id="797" name="Google Shape;797;p6"/>
          <p:cNvSpPr txBox="1"/>
          <p:nvPr>
            <p:ph type="title"/>
          </p:nvPr>
        </p:nvSpPr>
        <p:spPr>
          <a:xfrm>
            <a:off x="4905438" y="-67950"/>
            <a:ext cx="6290100" cy="70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800"/>
              <a:t>Business Objectives</a:t>
            </a:r>
            <a:endParaRPr sz="2800"/>
          </a:p>
        </p:txBody>
      </p:sp>
      <p:sp>
        <p:nvSpPr>
          <p:cNvPr id="798" name="Google Shape;798;p6"/>
          <p:cNvSpPr txBox="1"/>
          <p:nvPr/>
        </p:nvSpPr>
        <p:spPr>
          <a:xfrm>
            <a:off x="4758700" y="525575"/>
            <a:ext cx="4161900" cy="18777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0"/>
              </a:spcBef>
              <a:spcAft>
                <a:spcPts val="0"/>
              </a:spcAft>
              <a:buClr>
                <a:schemeClr val="dk1"/>
              </a:buClr>
              <a:buSzPts val="1100"/>
              <a:buFont typeface="Archivo SemiBold"/>
              <a:buChar char="➔"/>
            </a:pPr>
            <a:r>
              <a:rPr lang="en" sz="1100">
                <a:solidFill>
                  <a:schemeClr val="dk1"/>
                </a:solidFill>
                <a:latin typeface="Archivo SemiBold"/>
                <a:ea typeface="Archivo SemiBold"/>
                <a:cs typeface="Archivo SemiBold"/>
                <a:sym typeface="Archivo SemiBold"/>
              </a:rPr>
              <a:t>Reduce end-to-end regression testing efforts and costs </a:t>
            </a:r>
            <a:endParaRPr sz="1100">
              <a:solidFill>
                <a:schemeClr val="dk1"/>
              </a:solidFill>
              <a:latin typeface="Archivo SemiBold"/>
              <a:ea typeface="Archivo SemiBold"/>
              <a:cs typeface="Archivo SemiBold"/>
              <a:sym typeface="Archivo SemiBold"/>
            </a:endParaRPr>
          </a:p>
          <a:p>
            <a:pPr indent="-298450" lvl="0" marL="457200" rtl="0" algn="just">
              <a:lnSpc>
                <a:spcPct val="150000"/>
              </a:lnSpc>
              <a:spcBef>
                <a:spcPts val="0"/>
              </a:spcBef>
              <a:spcAft>
                <a:spcPts val="0"/>
              </a:spcAft>
              <a:buClr>
                <a:schemeClr val="dk1"/>
              </a:buClr>
              <a:buSzPts val="1100"/>
              <a:buFont typeface="Archivo SemiBold"/>
              <a:buChar char="➔"/>
            </a:pPr>
            <a:r>
              <a:rPr lang="en" sz="1100">
                <a:solidFill>
                  <a:schemeClr val="dk1"/>
                </a:solidFill>
                <a:latin typeface="Archivo SemiBold"/>
                <a:ea typeface="Archivo SemiBold"/>
                <a:cs typeface="Archivo SemiBold"/>
                <a:sym typeface="Archivo SemiBold"/>
              </a:rPr>
              <a:t>Reducing the time taken to give feedback to the development team by 50%, in turn enabling the development team’s throughput</a:t>
            </a:r>
            <a:endParaRPr sz="1100">
              <a:solidFill>
                <a:schemeClr val="dk1"/>
              </a:solidFill>
              <a:latin typeface="Archivo SemiBold"/>
              <a:ea typeface="Archivo SemiBold"/>
              <a:cs typeface="Archivo SemiBold"/>
              <a:sym typeface="Archivo SemiBold"/>
            </a:endParaRPr>
          </a:p>
          <a:p>
            <a:pPr indent="-298450" lvl="0" marL="457200" rtl="0" algn="just">
              <a:lnSpc>
                <a:spcPct val="150000"/>
              </a:lnSpc>
              <a:spcBef>
                <a:spcPts val="0"/>
              </a:spcBef>
              <a:spcAft>
                <a:spcPts val="0"/>
              </a:spcAft>
              <a:buClr>
                <a:schemeClr val="dk1"/>
              </a:buClr>
              <a:buSzPts val="1100"/>
              <a:buFont typeface="Archivo SemiBold"/>
              <a:buChar char="➔"/>
            </a:pPr>
            <a:r>
              <a:rPr lang="en" sz="1100">
                <a:solidFill>
                  <a:schemeClr val="dk1"/>
                </a:solidFill>
                <a:latin typeface="Archivo SemiBold"/>
                <a:ea typeface="Archivo SemiBold"/>
                <a:cs typeface="Archivo SemiBold"/>
                <a:sym typeface="Archivo SemiBold"/>
              </a:rPr>
              <a:t>Identifying and reporting bug/s impacting the strategic threat detection and incident response workflows</a:t>
            </a:r>
            <a:endParaRPr>
              <a:solidFill>
                <a:schemeClr val="dk1"/>
              </a:solidFill>
              <a:latin typeface="Archivo SemiBold"/>
              <a:ea typeface="Archivo SemiBold"/>
              <a:cs typeface="Archivo SemiBold"/>
              <a:sym typeface="Archivo SemiBold"/>
            </a:endParaRPr>
          </a:p>
          <a:p>
            <a:pPr indent="0" lvl="0" marL="457200" marR="0" rtl="0" algn="just">
              <a:lnSpc>
                <a:spcPct val="150000"/>
              </a:lnSpc>
              <a:spcBef>
                <a:spcPts val="0"/>
              </a:spcBef>
              <a:spcAft>
                <a:spcPts val="0"/>
              </a:spcAft>
              <a:buNone/>
            </a:pPr>
            <a:r>
              <a:t/>
            </a:r>
            <a:endParaRPr sz="1100">
              <a:solidFill>
                <a:schemeClr val="dk1"/>
              </a:solidFill>
              <a:latin typeface="Archivo SemiBold"/>
              <a:ea typeface="Archivo SemiBold"/>
              <a:cs typeface="Archivo SemiBold"/>
              <a:sym typeface="Archivo SemiBold"/>
            </a:endParaRPr>
          </a:p>
        </p:txBody>
      </p:sp>
      <p:sp>
        <p:nvSpPr>
          <p:cNvPr id="799" name="Google Shape;799;p6"/>
          <p:cNvSpPr/>
          <p:nvPr/>
        </p:nvSpPr>
        <p:spPr>
          <a:xfrm flipH="1">
            <a:off x="4740400" y="54975"/>
            <a:ext cx="18300" cy="2403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pic>
        <p:nvPicPr>
          <p:cNvPr id="800" name="Google Shape;800;p6"/>
          <p:cNvPicPr preferRelativeResize="0"/>
          <p:nvPr/>
        </p:nvPicPr>
        <p:blipFill>
          <a:blip r:embed="rId3">
            <a:alphaModFix/>
          </a:blip>
          <a:stretch>
            <a:fillRect/>
          </a:stretch>
        </p:blipFill>
        <p:spPr>
          <a:xfrm>
            <a:off x="2192775" y="2246125"/>
            <a:ext cx="4758446" cy="2897376"/>
          </a:xfrm>
          <a:prstGeom prst="rect">
            <a:avLst/>
          </a:prstGeom>
          <a:noFill/>
          <a:ln>
            <a:noFill/>
          </a:ln>
        </p:spPr>
      </p:pic>
      <p:sp>
        <p:nvSpPr>
          <p:cNvPr id="801" name="Google Shape;801;p6"/>
          <p:cNvSpPr txBox="1"/>
          <p:nvPr/>
        </p:nvSpPr>
        <p:spPr>
          <a:xfrm>
            <a:off x="125650" y="4413200"/>
            <a:ext cx="1829700" cy="1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*Security </a:t>
            </a:r>
            <a:r>
              <a:rPr lang="en" sz="700">
                <a:solidFill>
                  <a:schemeClr val="dk1"/>
                </a:solidFill>
                <a:latin typeface="Archivo"/>
                <a:ea typeface="Archivo"/>
                <a:cs typeface="Archivo"/>
                <a:sym typeface="Archivo"/>
              </a:rPr>
              <a:t>Operations</a:t>
            </a:r>
            <a:r>
              <a:rPr lang="en" sz="700">
                <a:solidFill>
                  <a:schemeClr val="dk1"/>
                </a:solidFill>
                <a:latin typeface="Archivo"/>
                <a:ea typeface="Archivo"/>
                <a:cs typeface="Archivo"/>
                <a:sym typeface="Archivo"/>
              </a:rPr>
              <a:t> </a:t>
            </a:r>
            <a:r>
              <a:rPr lang="en" sz="700">
                <a:solidFill>
                  <a:schemeClr val="dk1"/>
                </a:solidFill>
                <a:latin typeface="Archivo"/>
                <a:ea typeface="Archivo"/>
                <a:cs typeface="Archivo"/>
                <a:sym typeface="Archivo"/>
              </a:rPr>
              <a:t>Center</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**Role Based Access </a:t>
            </a:r>
            <a:r>
              <a:rPr lang="en" sz="700">
                <a:solidFill>
                  <a:schemeClr val="dk1"/>
                </a:solidFill>
                <a:latin typeface="Archivo"/>
                <a:ea typeface="Archivo"/>
                <a:cs typeface="Archivo"/>
                <a:sym typeface="Archivo"/>
              </a:rPr>
              <a:t>Control</a:t>
            </a:r>
            <a:endParaRPr sz="700">
              <a:solidFill>
                <a:schemeClr val="dk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7311b8c4d4_0_194"/>
          <p:cNvSpPr txBox="1"/>
          <p:nvPr>
            <p:ph type="title"/>
          </p:nvPr>
        </p:nvSpPr>
        <p:spPr>
          <a:xfrm>
            <a:off x="720000" y="2136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Management</a:t>
            </a:r>
            <a:r>
              <a:rPr lang="en">
                <a:solidFill>
                  <a:schemeClr val="accent1"/>
                </a:solidFill>
              </a:rPr>
              <a:t> </a:t>
            </a:r>
            <a:endParaRPr>
              <a:solidFill>
                <a:schemeClr val="accent1"/>
              </a:solidFill>
            </a:endParaRPr>
          </a:p>
        </p:txBody>
      </p:sp>
      <p:sp>
        <p:nvSpPr>
          <p:cNvPr id="1210" name="Google Shape;1210;g27311b8c4d4_0_194"/>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Simple</a:t>
            </a:r>
            <a:endParaRPr sz="900">
              <a:solidFill>
                <a:schemeClr val="dk1"/>
              </a:solidFill>
              <a:latin typeface="Archivo"/>
              <a:ea typeface="Archivo"/>
              <a:cs typeface="Archivo"/>
              <a:sym typeface="Archivo"/>
            </a:endParaRPr>
          </a:p>
        </p:txBody>
      </p:sp>
      <p:sp>
        <p:nvSpPr>
          <p:cNvPr id="1211" name="Google Shape;1211;g27311b8c4d4_0_194"/>
          <p:cNvSpPr txBox="1"/>
          <p:nvPr/>
        </p:nvSpPr>
        <p:spPr>
          <a:xfrm>
            <a:off x="177675" y="862500"/>
            <a:ext cx="4345500" cy="332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u="sng">
                <a:latin typeface="Archivo"/>
                <a:ea typeface="Archivo"/>
                <a:cs typeface="Archivo"/>
                <a:sym typeface="Archivo"/>
              </a:rPr>
              <a:t>Scenario Description</a:t>
            </a:r>
            <a:r>
              <a:rPr b="1" lang="en" sz="1100">
                <a:latin typeface="Archivo"/>
                <a:ea typeface="Archivo"/>
                <a:cs typeface="Archivo"/>
                <a:sym typeface="Archivo"/>
              </a:rPr>
              <a:t>:</a:t>
            </a:r>
            <a:endParaRPr b="1"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highlight>
                  <a:srgbClr val="FFFF00"/>
                </a:highlight>
                <a:latin typeface="Archivo"/>
                <a:ea typeface="Archivo"/>
                <a:cs typeface="Archivo"/>
                <a:sym typeface="Archivo"/>
              </a:rPr>
              <a:t>Internal</a:t>
            </a:r>
            <a:r>
              <a:rPr b="1" lang="en" sz="1100">
                <a:highlight>
                  <a:srgbClr val="FFFF00"/>
                </a:highlight>
                <a:latin typeface="Archivo"/>
                <a:ea typeface="Archivo"/>
                <a:cs typeface="Archivo"/>
                <a:sym typeface="Archivo"/>
              </a:rPr>
              <a:t> Security Threat Incident</a:t>
            </a:r>
            <a:r>
              <a:rPr b="1" lang="en" sz="1100">
                <a:latin typeface="Archivo"/>
                <a:ea typeface="Archivo"/>
                <a:cs typeface="Archivo"/>
                <a:sym typeface="Archivo"/>
              </a:rPr>
              <a:t>:</a:t>
            </a:r>
            <a:r>
              <a:rPr lang="en" sz="1100">
                <a:latin typeface="Archivo"/>
                <a:ea typeface="Archivo"/>
                <a:cs typeface="Archivo"/>
                <a:sym typeface="Archivo"/>
              </a:rPr>
              <a:t> </a:t>
            </a:r>
            <a:r>
              <a:rPr lang="en" sz="1100">
                <a:latin typeface="Archivo"/>
                <a:ea typeface="Archivo"/>
                <a:cs typeface="Archivo"/>
                <a:sym typeface="Archivo"/>
              </a:rPr>
              <a:t>During a</a:t>
            </a:r>
            <a:r>
              <a:rPr lang="en" sz="1100">
                <a:latin typeface="Archivo"/>
                <a:ea typeface="Archivo"/>
                <a:cs typeface="Archivo"/>
                <a:sym typeface="Archivo"/>
              </a:rPr>
              <a:t> rushed deployment of a regression testing update</a:t>
            </a:r>
            <a:r>
              <a:rPr lang="en" sz="1100">
                <a:latin typeface="Archivo"/>
                <a:ea typeface="Archivo"/>
                <a:cs typeface="Archivo"/>
                <a:sym typeface="Archivo"/>
              </a:rPr>
              <a:t>, </a:t>
            </a:r>
            <a:r>
              <a:rPr lang="en" sz="1100">
                <a:latin typeface="Archivo"/>
                <a:ea typeface="Archivo"/>
                <a:cs typeface="Archivo"/>
                <a:sym typeface="Archivo"/>
              </a:rPr>
              <a:t>improper testing and security measures allows a </a:t>
            </a:r>
            <a:r>
              <a:rPr b="1" lang="en" sz="1100">
                <a:latin typeface="Archivo"/>
                <a:ea typeface="Archivo"/>
                <a:cs typeface="Archivo"/>
                <a:sym typeface="Archivo"/>
              </a:rPr>
              <a:t>non-technical employee to gain unauthorized access </a:t>
            </a:r>
            <a:r>
              <a:rPr lang="en" sz="1100">
                <a:latin typeface="Archivo"/>
                <a:ea typeface="Archivo"/>
                <a:cs typeface="Archivo"/>
                <a:sym typeface="Archivo"/>
              </a:rPr>
              <a:t>to sensitive data in CyberSIEM’s testing environment.</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Font typeface="Archivo"/>
              <a:buChar char="●"/>
            </a:pPr>
            <a:r>
              <a:rPr lang="en" sz="1100">
                <a:latin typeface="Archivo"/>
                <a:ea typeface="Archivo"/>
                <a:cs typeface="Archivo"/>
                <a:sym typeface="Archivo"/>
              </a:rPr>
              <a:t>The employee then </a:t>
            </a:r>
            <a:r>
              <a:rPr lang="en" sz="1100">
                <a:latin typeface="Archivo"/>
                <a:ea typeface="Archivo"/>
                <a:cs typeface="Archivo"/>
                <a:sym typeface="Archivo"/>
              </a:rPr>
              <a:t>distributes</a:t>
            </a:r>
            <a:r>
              <a:rPr lang="en" sz="1100">
                <a:latin typeface="Archivo"/>
                <a:ea typeface="Archivo"/>
                <a:cs typeface="Archivo"/>
                <a:sym typeface="Archivo"/>
              </a:rPr>
              <a:t> and </a:t>
            </a:r>
            <a:r>
              <a:rPr b="1" lang="en" sz="1100">
                <a:latin typeface="Archivo"/>
                <a:ea typeface="Archivo"/>
                <a:cs typeface="Archivo"/>
                <a:sym typeface="Archivo"/>
              </a:rPr>
              <a:t>uses this confidential data for personal gain</a:t>
            </a:r>
            <a:r>
              <a:rPr lang="en" sz="1100">
                <a:latin typeface="Archivo"/>
                <a:ea typeface="Archivo"/>
                <a:cs typeface="Archivo"/>
                <a:sym typeface="Archivo"/>
              </a:rPr>
              <a:t>. </a:t>
            </a:r>
            <a:endParaRPr sz="1100">
              <a:latin typeface="Archivo"/>
              <a:ea typeface="Archivo"/>
              <a:cs typeface="Archivo"/>
              <a:sym typeface="Archivo"/>
            </a:endParaRPr>
          </a:p>
          <a:p>
            <a:pPr indent="0" lvl="0" marL="0" rtl="0" algn="l">
              <a:lnSpc>
                <a:spcPct val="100000"/>
              </a:lnSpc>
              <a:spcBef>
                <a:spcPts val="0"/>
              </a:spcBef>
              <a:spcAft>
                <a:spcPts val="0"/>
              </a:spcAft>
              <a:buNone/>
            </a:pPr>
            <a:r>
              <a:rPr b="1" lang="en" sz="1100" u="sng">
                <a:latin typeface="Archivo"/>
                <a:ea typeface="Archivo"/>
                <a:cs typeface="Archivo"/>
                <a:sym typeface="Archivo"/>
              </a:rPr>
              <a:t>Impact</a:t>
            </a:r>
            <a:r>
              <a:rPr b="1" lang="en" sz="1100">
                <a:latin typeface="Archivo"/>
                <a:ea typeface="Archivo"/>
                <a:cs typeface="Archivo"/>
                <a:sym typeface="Archivo"/>
              </a:rPr>
              <a:t>:</a:t>
            </a:r>
            <a:endParaRPr b="1"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Data Exposure:</a:t>
            </a:r>
            <a:r>
              <a:rPr lang="en" sz="1100">
                <a:latin typeface="Archivo"/>
                <a:ea typeface="Archivo"/>
                <a:cs typeface="Archivo"/>
                <a:sym typeface="Archivo"/>
              </a:rPr>
              <a:t> Proprietary algorithms and confidential data are compromised.</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Reputational Damage:</a:t>
            </a:r>
            <a:r>
              <a:rPr lang="en" sz="1100">
                <a:latin typeface="Archivo"/>
                <a:ea typeface="Archivo"/>
                <a:cs typeface="Archivo"/>
                <a:sym typeface="Archivo"/>
              </a:rPr>
              <a:t> Trust is lost among Customer 0, the Executive board, and other stakeholders.</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Financial Loss:</a:t>
            </a:r>
            <a:r>
              <a:rPr lang="en" sz="1100">
                <a:latin typeface="Archivo"/>
                <a:ea typeface="Archivo"/>
                <a:cs typeface="Archivo"/>
                <a:sym typeface="Archivo"/>
              </a:rPr>
              <a:t> Significant legal and remediation costs incurred as a result of pursuing legal action against said employee.</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Operational Disruption:</a:t>
            </a:r>
            <a:r>
              <a:rPr lang="en" sz="1100">
                <a:latin typeface="Archivo"/>
                <a:ea typeface="Archivo"/>
                <a:cs typeface="Archivo"/>
                <a:sym typeface="Archivo"/>
              </a:rPr>
              <a:t> Many security and mitigation resources are diverted to address the breach, affecting normal operations.</a:t>
            </a:r>
            <a:endParaRPr sz="1100">
              <a:latin typeface="Archivo"/>
              <a:ea typeface="Archivo"/>
              <a:cs typeface="Archivo"/>
              <a:sym typeface="Archivo"/>
            </a:endParaRPr>
          </a:p>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1212" name="Google Shape;1212;g27311b8c4d4_0_194"/>
          <p:cNvSpPr txBox="1"/>
          <p:nvPr/>
        </p:nvSpPr>
        <p:spPr>
          <a:xfrm>
            <a:off x="4646025" y="862500"/>
            <a:ext cx="4345500" cy="332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u="sng">
                <a:latin typeface="Archivo"/>
                <a:ea typeface="Archivo"/>
                <a:cs typeface="Archivo"/>
                <a:sym typeface="Archivo"/>
              </a:rPr>
              <a:t>Response Plan</a:t>
            </a:r>
            <a:r>
              <a:rPr b="1" lang="en" sz="1100">
                <a:latin typeface="Archivo"/>
                <a:ea typeface="Archivo"/>
                <a:cs typeface="Archivo"/>
                <a:sym typeface="Archivo"/>
              </a:rPr>
              <a:t>:</a:t>
            </a:r>
            <a:endParaRPr b="1"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Security Enhancements:</a:t>
            </a:r>
            <a:r>
              <a:rPr lang="en" sz="1100">
                <a:latin typeface="Archivo"/>
                <a:ea typeface="Archivo"/>
                <a:cs typeface="Archivo"/>
                <a:sym typeface="Archivo"/>
              </a:rPr>
              <a:t> Implement access controls, encryption, and monitoring systems.</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Employee Training:</a:t>
            </a:r>
            <a:r>
              <a:rPr lang="en" sz="1100">
                <a:latin typeface="Archivo"/>
                <a:ea typeface="Archivo"/>
                <a:cs typeface="Archivo"/>
                <a:sym typeface="Archivo"/>
              </a:rPr>
              <a:t> Conduct security awareness training, emphasizing data security and access control.</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Regular Audits:</a:t>
            </a:r>
            <a:r>
              <a:rPr lang="en" sz="1100">
                <a:latin typeface="Archivo"/>
                <a:ea typeface="Archivo"/>
                <a:cs typeface="Archivo"/>
                <a:sym typeface="Archivo"/>
              </a:rPr>
              <a:t> Perform monthly security audits and vulnerability assessments.</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Legal Action:</a:t>
            </a:r>
            <a:r>
              <a:rPr lang="en" sz="1100">
                <a:latin typeface="Archivo"/>
                <a:ea typeface="Archivo"/>
                <a:cs typeface="Archivo"/>
                <a:sym typeface="Archivo"/>
              </a:rPr>
              <a:t> Pursue legal action against those responsible for unauthorized access.</a:t>
            </a:r>
            <a:endParaRPr sz="1100">
              <a:latin typeface="Archivo"/>
              <a:ea typeface="Archivo"/>
              <a:cs typeface="Archivo"/>
              <a:sym typeface="Archivo"/>
            </a:endParaRPr>
          </a:p>
          <a:p>
            <a:pPr indent="0" lvl="0" marL="0" rtl="0" algn="l">
              <a:lnSpc>
                <a:spcPct val="100000"/>
              </a:lnSpc>
              <a:spcBef>
                <a:spcPts val="0"/>
              </a:spcBef>
              <a:spcAft>
                <a:spcPts val="0"/>
              </a:spcAft>
              <a:buNone/>
            </a:pPr>
            <a:r>
              <a:t/>
            </a:r>
            <a:endParaRPr b="1" sz="1100" u="sng">
              <a:latin typeface="Archivo"/>
              <a:ea typeface="Archivo"/>
              <a:cs typeface="Archivo"/>
              <a:sym typeface="Archivo"/>
            </a:endParaRPr>
          </a:p>
          <a:p>
            <a:pPr indent="0" lvl="0" marL="0" rtl="0" algn="l">
              <a:lnSpc>
                <a:spcPct val="100000"/>
              </a:lnSpc>
              <a:spcBef>
                <a:spcPts val="0"/>
              </a:spcBef>
              <a:spcAft>
                <a:spcPts val="0"/>
              </a:spcAft>
              <a:buNone/>
            </a:pPr>
            <a:r>
              <a:rPr b="1" lang="en" sz="1100" u="sng">
                <a:latin typeface="Archivo"/>
                <a:ea typeface="Archivo"/>
                <a:cs typeface="Archivo"/>
                <a:sym typeface="Archivo"/>
              </a:rPr>
              <a:t>Mitigation Strategies</a:t>
            </a:r>
            <a:r>
              <a:rPr b="1" lang="en" sz="1100">
                <a:latin typeface="Archivo"/>
                <a:ea typeface="Archivo"/>
                <a:cs typeface="Archivo"/>
                <a:sym typeface="Archivo"/>
              </a:rPr>
              <a:t>:</a:t>
            </a:r>
            <a:endParaRPr b="1"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Investigation:</a:t>
            </a:r>
            <a:r>
              <a:rPr lang="en" sz="1100">
                <a:latin typeface="Archivo"/>
                <a:ea typeface="Archivo"/>
                <a:cs typeface="Archivo"/>
                <a:sym typeface="Archivo"/>
              </a:rPr>
              <a:t> Determine scope and impact of the breach.</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Data Recovery:</a:t>
            </a:r>
            <a:r>
              <a:rPr lang="en" sz="1100">
                <a:latin typeface="Archivo"/>
                <a:ea typeface="Archivo"/>
                <a:cs typeface="Archivo"/>
                <a:sym typeface="Archivo"/>
              </a:rPr>
              <a:t> Secure and recover compromised data.</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Compliance:</a:t>
            </a:r>
            <a:r>
              <a:rPr lang="en" sz="1100">
                <a:latin typeface="Archivo"/>
                <a:ea typeface="Archivo"/>
                <a:cs typeface="Archivo"/>
                <a:sym typeface="Archivo"/>
              </a:rPr>
              <a:t> Adhere to CCPA and GDPR regulations.</a:t>
            </a:r>
            <a:endParaRPr sz="1100">
              <a:latin typeface="Archivo"/>
              <a:ea typeface="Archivo"/>
              <a:cs typeface="Archivo"/>
              <a:sym typeface="Archivo"/>
            </a:endParaRPr>
          </a:p>
          <a:p>
            <a:pPr indent="-298450" lvl="0" marL="457200" rtl="0" algn="l">
              <a:lnSpc>
                <a:spcPct val="100000"/>
              </a:lnSpc>
              <a:spcBef>
                <a:spcPts val="0"/>
              </a:spcBef>
              <a:spcAft>
                <a:spcPts val="0"/>
              </a:spcAft>
              <a:buSzPts val="1100"/>
              <a:buChar char="●"/>
            </a:pPr>
            <a:r>
              <a:rPr b="1" lang="en" sz="1100">
                <a:latin typeface="Archivo"/>
                <a:ea typeface="Archivo"/>
                <a:cs typeface="Archivo"/>
                <a:sym typeface="Archivo"/>
              </a:rPr>
              <a:t>Communication:</a:t>
            </a:r>
            <a:r>
              <a:rPr lang="en" sz="1100">
                <a:latin typeface="Archivo"/>
                <a:ea typeface="Archivo"/>
                <a:cs typeface="Archivo"/>
                <a:sym typeface="Archivo"/>
              </a:rPr>
              <a:t> Maintain transparency with the Exec board, SOC Team, and regulatory authorities.</a:t>
            </a:r>
            <a:endParaRPr sz="1100">
              <a:latin typeface="Archivo"/>
              <a:ea typeface="Archivo"/>
              <a:cs typeface="Archivo"/>
              <a:sym typeface="Archivo"/>
            </a:endParaRPr>
          </a:p>
          <a:p>
            <a:pPr indent="0" lvl="0" marL="0" rtl="0" algn="l">
              <a:spcBef>
                <a:spcPts val="0"/>
              </a:spcBef>
              <a:spcAft>
                <a:spcPts val="0"/>
              </a:spcAft>
              <a:buNone/>
            </a:pPr>
            <a:r>
              <a:t/>
            </a:r>
            <a:endParaRPr b="1" sz="1100" u="sng">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2730f0243e7_2_0"/>
          <p:cNvSpPr txBox="1"/>
          <p:nvPr>
            <p:ph type="title"/>
          </p:nvPr>
        </p:nvSpPr>
        <p:spPr>
          <a:xfrm>
            <a:off x="720000" y="215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t>
            </a:r>
            <a:r>
              <a:rPr lang="en">
                <a:solidFill>
                  <a:schemeClr val="accent1"/>
                </a:solidFill>
                <a:extLst>
                  <a:ext uri="http://customooxmlschemas.google.com/">
                    <go:slidesCustomData xmlns:go="http://customooxmlschemas.google.com/" textRoundtripDataId="6"/>
                  </a:ext>
                </a:extLst>
              </a:rPr>
              <a:t>Disasters</a:t>
            </a:r>
            <a:endParaRPr>
              <a:solidFill>
                <a:schemeClr val="accent1"/>
              </a:solidFill>
            </a:endParaRPr>
          </a:p>
        </p:txBody>
      </p:sp>
      <p:graphicFrame>
        <p:nvGraphicFramePr>
          <p:cNvPr id="1218" name="Google Shape;1218;g2730f0243e7_2_0"/>
          <p:cNvGraphicFramePr/>
          <p:nvPr/>
        </p:nvGraphicFramePr>
        <p:xfrm>
          <a:off x="72175" y="788598"/>
          <a:ext cx="3000000" cy="3000000"/>
        </p:xfrm>
        <a:graphic>
          <a:graphicData uri="http://schemas.openxmlformats.org/drawingml/2006/table">
            <a:tbl>
              <a:tblPr>
                <a:noFill/>
                <a:tableStyleId>{52FF798E-1BC5-4E58-9F6A-2011802DBD7E}</a:tableStyleId>
              </a:tblPr>
              <a:tblGrid>
                <a:gridCol w="1391075"/>
                <a:gridCol w="2051000"/>
                <a:gridCol w="2815750"/>
                <a:gridCol w="2747850"/>
              </a:tblGrid>
              <a:tr h="439700">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Threat </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Description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b="1" lang="en" sz="900">
                          <a:solidFill>
                            <a:schemeClr val="lt1"/>
                          </a:solidFill>
                          <a:latin typeface="Poppins"/>
                          <a:ea typeface="Poppins"/>
                          <a:cs typeface="Poppins"/>
                          <a:sym typeface="Poppins"/>
                        </a:rPr>
                        <a:t>Recovery Plan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Mitigation</a:t>
                      </a:r>
                      <a:endParaRPr b="1" sz="900">
                        <a:solidFill>
                          <a:schemeClr val="lt1"/>
                        </a:solidFill>
                        <a:latin typeface="Poppins"/>
                        <a:ea typeface="Poppins"/>
                        <a:cs typeface="Poppins"/>
                        <a:sym typeface="Poppins"/>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1023700">
                <a:tc>
                  <a:txBody>
                    <a:bodyPr/>
                    <a:lstStyle/>
                    <a:p>
                      <a:pPr indent="0" lvl="0" marL="0" rtl="0" algn="ctr">
                        <a:spcBef>
                          <a:spcPts val="0"/>
                        </a:spcBef>
                        <a:spcAft>
                          <a:spcPts val="0"/>
                        </a:spcAft>
                        <a:buNone/>
                      </a:pPr>
                      <a:r>
                        <a:rPr b="1" lang="en" sz="900">
                          <a:latin typeface="Poppins"/>
                          <a:ea typeface="Poppins"/>
                          <a:cs typeface="Poppins"/>
                          <a:sym typeface="Poppins"/>
                        </a:rPr>
                        <a:t> Internal Security Threat </a:t>
                      </a:r>
                      <a:endParaRPr b="1" sz="900">
                        <a:latin typeface="Poppins"/>
                        <a:ea typeface="Poppins"/>
                        <a:cs typeface="Poppins"/>
                        <a:sym typeface="Poppins"/>
                      </a:endParaRPr>
                    </a:p>
                    <a:p>
                      <a:pPr indent="0" lvl="0" marL="0" rtl="0" algn="ctr">
                        <a:spcBef>
                          <a:spcPts val="0"/>
                        </a:spcBef>
                        <a:spcAft>
                          <a:spcPts val="0"/>
                        </a:spcAft>
                        <a:buNone/>
                      </a:pPr>
                      <a:r>
                        <a:rPr b="1" lang="en" sz="900">
                          <a:latin typeface="Poppins"/>
                          <a:ea typeface="Poppins"/>
                          <a:cs typeface="Poppins"/>
                          <a:sym typeface="Poppins"/>
                        </a:rPr>
                        <a:t>During Deployment</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 Undisclosed vulnerabilities in an </a:t>
                      </a:r>
                      <a:endParaRPr sz="900">
                        <a:latin typeface="Poppins"/>
                        <a:ea typeface="Poppins"/>
                        <a:cs typeface="Poppins"/>
                        <a:sym typeface="Poppins"/>
                      </a:endParaRPr>
                    </a:p>
                    <a:p>
                      <a:pPr indent="0" lvl="0" marL="0" rtl="0" algn="ctr">
                        <a:spcBef>
                          <a:spcPts val="0"/>
                        </a:spcBef>
                        <a:spcAft>
                          <a:spcPts val="0"/>
                        </a:spcAft>
                        <a:buNone/>
                      </a:pPr>
                      <a:r>
                        <a:rPr lang="en" sz="900">
                          <a:latin typeface="Poppins"/>
                          <a:ea typeface="Poppins"/>
                          <a:cs typeface="Poppins"/>
                          <a:sym typeface="Poppins"/>
                        </a:rPr>
                        <a:t>internal update lead to </a:t>
                      </a:r>
                      <a:r>
                        <a:rPr b="1" lang="en" sz="900">
                          <a:latin typeface="Poppins"/>
                          <a:ea typeface="Poppins"/>
                          <a:cs typeface="Poppins"/>
                          <a:sym typeface="Poppins"/>
                        </a:rPr>
                        <a:t>unauthorized access</a:t>
                      </a:r>
                      <a:r>
                        <a:rPr lang="en" sz="900">
                          <a:latin typeface="Poppins"/>
                          <a:ea typeface="Poppins"/>
                          <a:cs typeface="Poppins"/>
                          <a:sym typeface="Poppins"/>
                        </a:rPr>
                        <a:t>. </a:t>
                      </a:r>
                      <a:r>
                        <a:rPr lang="en" sz="900">
                          <a:latin typeface="Poppins"/>
                          <a:ea typeface="Poppins"/>
                          <a:cs typeface="Poppins"/>
                          <a:sym typeface="Poppins"/>
                        </a:rPr>
                        <a:t>This </a:t>
                      </a:r>
                      <a:r>
                        <a:rPr b="1" lang="en" sz="900">
                          <a:latin typeface="Poppins"/>
                          <a:ea typeface="Poppins"/>
                          <a:cs typeface="Poppins"/>
                          <a:sym typeface="Poppins"/>
                        </a:rPr>
                        <a:t>compromises critical data and renders the product </a:t>
                      </a:r>
                      <a:r>
                        <a:rPr b="1" lang="en" sz="900">
                          <a:latin typeface="Poppins"/>
                          <a:ea typeface="Poppins"/>
                          <a:cs typeface="Poppins"/>
                          <a:sym typeface="Poppins"/>
                        </a:rPr>
                        <a:t>unusable</a:t>
                      </a:r>
                      <a:r>
                        <a:rPr b="1" lang="en" sz="900">
                          <a:latin typeface="Poppins"/>
                          <a:ea typeface="Poppins"/>
                          <a:cs typeface="Poppins"/>
                          <a:sym typeface="Poppins"/>
                        </a:rPr>
                        <a:t> for Customer 0</a:t>
                      </a:r>
                      <a:r>
                        <a:rPr b="1" i="1" lang="en" sz="900">
                          <a:latin typeface="Poppins"/>
                          <a:ea typeface="Poppins"/>
                          <a:cs typeface="Poppins"/>
                          <a:sym typeface="Poppins"/>
                        </a:rPr>
                        <a:t>, </a:t>
                      </a:r>
                      <a:r>
                        <a:rPr lang="en" sz="900">
                          <a:latin typeface="Poppins"/>
                          <a:ea typeface="Poppins"/>
                          <a:cs typeface="Poppins"/>
                          <a:sym typeface="Poppins"/>
                        </a:rPr>
                        <a:t>while also triggering a security disaster </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Halt deployment and notify SOC team of the security breach</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emergency patches or rollback procedures to restore system integrity</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Conduct a post-incident analysis to identify the root cause and improve internal testing processes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strict access controls to limit outsider access to critical data</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Invest in continuous monitoring and threat detection mechanisms to detect unauthorized access and anomalies.</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Run monthly security checks and vulnerability assessments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19050">
                <a:tc>
                  <a:txBody>
                    <a:bodyPr/>
                    <a:lstStyle/>
                    <a:p>
                      <a:pPr indent="0" lvl="0" marL="0" rtl="0" algn="ctr">
                        <a:spcBef>
                          <a:spcPts val="0"/>
                        </a:spcBef>
                        <a:spcAft>
                          <a:spcPts val="0"/>
                        </a:spcAft>
                        <a:buNone/>
                      </a:pPr>
                      <a:r>
                        <a:rPr b="1" lang="en" sz="900">
                          <a:latin typeface="Poppins"/>
                          <a:ea typeface="Poppins"/>
                          <a:cs typeface="Poppins"/>
                          <a:sym typeface="Poppins"/>
                        </a:rPr>
                        <a:t>Unreliable Test Results </a:t>
                      </a:r>
                      <a:endParaRPr b="1" sz="900">
                        <a:latin typeface="Poppins"/>
                        <a:ea typeface="Poppins"/>
                        <a:cs typeface="Poppins"/>
                        <a:sym typeface="Poppins"/>
                      </a:endParaRPr>
                    </a:p>
                    <a:p>
                      <a:pPr indent="0" lvl="0" marL="0" rtl="0" algn="ctr">
                        <a:spcBef>
                          <a:spcPts val="0"/>
                        </a:spcBef>
                        <a:spcAft>
                          <a:spcPts val="0"/>
                        </a:spcAft>
                        <a:buNone/>
                      </a:pPr>
                      <a:r>
                        <a:rPr b="1" lang="en" sz="900">
                          <a:latin typeface="Poppins"/>
                          <a:ea typeface="Poppins"/>
                          <a:cs typeface="Poppins"/>
                          <a:sym typeface="Poppins"/>
                        </a:rPr>
                        <a:t>due to Flaky Tests</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Flawed automation scripts result in </a:t>
                      </a:r>
                      <a:r>
                        <a:rPr b="1" lang="en" sz="900">
                          <a:latin typeface="Poppins"/>
                          <a:ea typeface="Poppins"/>
                          <a:cs typeface="Poppins"/>
                          <a:sym typeface="Poppins"/>
                        </a:rPr>
                        <a:t>false positives</a:t>
                      </a:r>
                      <a:r>
                        <a:rPr lang="en" sz="900">
                          <a:latin typeface="Poppins"/>
                          <a:ea typeface="Poppins"/>
                          <a:cs typeface="Poppins"/>
                          <a:sym typeface="Poppins"/>
                        </a:rPr>
                        <a:t>, causing critical errors post-deployment, </a:t>
                      </a:r>
                      <a:r>
                        <a:rPr b="1" lang="en" sz="900">
                          <a:latin typeface="Poppins"/>
                          <a:ea typeface="Poppins"/>
                          <a:cs typeface="Poppins"/>
                          <a:sym typeface="Poppins"/>
                        </a:rPr>
                        <a:t>rendering the product unusable for Customer 0,</a:t>
                      </a:r>
                      <a:r>
                        <a:rPr lang="en" sz="900">
                          <a:latin typeface="Poppins"/>
                          <a:ea typeface="Poppins"/>
                          <a:cs typeface="Poppins"/>
                          <a:sym typeface="Poppins"/>
                        </a:rPr>
                        <a:t> and leading to a </a:t>
                      </a:r>
                      <a:r>
                        <a:rPr b="1" lang="en" sz="900">
                          <a:latin typeface="Poppins"/>
                          <a:ea typeface="Poppins"/>
                          <a:cs typeface="Poppins"/>
                          <a:sym typeface="Poppins"/>
                        </a:rPr>
                        <a:t>declared software disaster</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Pause production developments until the errors are identified and resolved</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Cross-team collaboration to debug and optimize the test scripts for reliability</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Communicate with SOC team stakeholders about the false-positive results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Isolate the test environment to minimize external factors on test consistency </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Use Test Frameworks such as TestNG or JUnit for generating comprehensive test reports and providing better error handling capabilities [1]</a:t>
                      </a:r>
                      <a:endParaRPr baseline="30000"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83775">
                <a:tc>
                  <a:txBody>
                    <a:bodyPr/>
                    <a:lstStyle/>
                    <a:p>
                      <a:pPr indent="0" lvl="0" marL="0" rtl="0" algn="ctr">
                        <a:spcBef>
                          <a:spcPts val="0"/>
                        </a:spcBef>
                        <a:spcAft>
                          <a:spcPts val="0"/>
                        </a:spcAft>
                        <a:buNone/>
                      </a:pPr>
                      <a:r>
                        <a:rPr b="1" lang="en" sz="900">
                          <a:latin typeface="Poppins"/>
                          <a:ea typeface="Poppins"/>
                          <a:cs typeface="Poppins"/>
                          <a:sym typeface="Poppins"/>
                        </a:rPr>
                        <a:t>CI/CD Pipeline Scalability Issues</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Poppins"/>
                          <a:ea typeface="Poppins"/>
                          <a:cs typeface="Poppins"/>
                          <a:sym typeface="Poppins"/>
                        </a:rPr>
                        <a:t>Inefficient scalability of </a:t>
                      </a:r>
                      <a:r>
                        <a:rPr b="1" lang="en" sz="900">
                          <a:latin typeface="Poppins"/>
                          <a:ea typeface="Poppins"/>
                          <a:cs typeface="Poppins"/>
                          <a:sym typeface="Poppins"/>
                        </a:rPr>
                        <a:t>automation infrastructure</a:t>
                      </a:r>
                      <a:r>
                        <a:rPr lang="en" sz="900">
                          <a:latin typeface="Poppins"/>
                          <a:ea typeface="Poppins"/>
                          <a:cs typeface="Poppins"/>
                          <a:sym typeface="Poppins"/>
                        </a:rPr>
                        <a:t> causes </a:t>
                      </a:r>
                      <a:r>
                        <a:rPr b="1" lang="en" sz="900">
                          <a:latin typeface="Poppins"/>
                          <a:ea typeface="Poppins"/>
                          <a:cs typeface="Poppins"/>
                          <a:sym typeface="Poppins"/>
                        </a:rPr>
                        <a:t>downtime</a:t>
                      </a:r>
                      <a:r>
                        <a:rPr lang="en" sz="900">
                          <a:latin typeface="Poppins"/>
                          <a:ea typeface="Poppins"/>
                          <a:cs typeface="Poppins"/>
                          <a:sym typeface="Poppins"/>
                        </a:rPr>
                        <a:t>, which disrupts deployment, </a:t>
                      </a:r>
                      <a:r>
                        <a:rPr b="1" lang="en" sz="900">
                          <a:latin typeface="Poppins"/>
                          <a:ea typeface="Poppins"/>
                          <a:cs typeface="Poppins"/>
                          <a:sym typeface="Poppins"/>
                        </a:rPr>
                        <a:t>renders the product unusable</a:t>
                      </a:r>
                      <a:r>
                        <a:rPr lang="en" sz="900">
                          <a:latin typeface="Poppins"/>
                          <a:ea typeface="Poppins"/>
                          <a:cs typeface="Poppins"/>
                          <a:sym typeface="Poppins"/>
                        </a:rPr>
                        <a:t> </a:t>
                      </a:r>
                      <a:r>
                        <a:rPr b="1" lang="en" sz="900">
                          <a:latin typeface="Poppins"/>
                          <a:ea typeface="Poppins"/>
                          <a:cs typeface="Poppins"/>
                          <a:sym typeface="Poppins"/>
                        </a:rPr>
                        <a:t>for Customer 0</a:t>
                      </a:r>
                      <a:r>
                        <a:rPr lang="en" sz="900">
                          <a:latin typeface="Poppins"/>
                          <a:ea typeface="Poppins"/>
                          <a:cs typeface="Poppins"/>
                          <a:sym typeface="Poppins"/>
                        </a:rPr>
                        <a:t>, and impacts business operations; this </a:t>
                      </a:r>
                      <a:r>
                        <a:rPr b="1" lang="en" sz="900">
                          <a:latin typeface="Poppins"/>
                          <a:ea typeface="Poppins"/>
                          <a:cs typeface="Poppins"/>
                          <a:sym typeface="Poppins"/>
                        </a:rPr>
                        <a:t>culminates in a software disaster</a:t>
                      </a:r>
                      <a:endParaRPr b="1"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Conduct a performance analysis of the automation infrastructure to identify scalability bottlenecks</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monitoring and alerts to actively  identify potential scalability issues </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Scale up or optimize based on workload demands and traffic patterns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85750" lvl="0" marL="457200" rtl="0" algn="l">
                        <a:spcBef>
                          <a:spcPts val="0"/>
                        </a:spcBef>
                        <a:spcAft>
                          <a:spcPts val="0"/>
                        </a:spcAft>
                        <a:buSzPts val="900"/>
                        <a:buFont typeface="Poppins"/>
                        <a:buChar char="●"/>
                      </a:pPr>
                      <a:r>
                        <a:rPr lang="en" sz="900">
                          <a:latin typeface="Poppins"/>
                          <a:ea typeface="Poppins"/>
                          <a:cs typeface="Poppins"/>
                          <a:sym typeface="Poppins"/>
                        </a:rPr>
                        <a:t>Implement auto-scaling mechanisms to dynamically adjust automation server capacity based on workload</a:t>
                      </a:r>
                      <a:endParaRPr sz="900">
                        <a:latin typeface="Poppins"/>
                        <a:ea typeface="Poppins"/>
                        <a:cs typeface="Poppins"/>
                        <a:sym typeface="Poppins"/>
                      </a:endParaRPr>
                    </a:p>
                    <a:p>
                      <a:pPr indent="-285750" lvl="0" marL="457200" rtl="0" algn="l">
                        <a:spcBef>
                          <a:spcPts val="0"/>
                        </a:spcBef>
                        <a:spcAft>
                          <a:spcPts val="0"/>
                        </a:spcAft>
                        <a:buSzPts val="900"/>
                        <a:buFont typeface="Poppins"/>
                        <a:buChar char="●"/>
                      </a:pPr>
                      <a:r>
                        <a:rPr lang="en" sz="900">
                          <a:latin typeface="Poppins"/>
                          <a:ea typeface="Poppins"/>
                          <a:cs typeface="Poppins"/>
                          <a:sym typeface="Poppins"/>
                        </a:rPr>
                        <a:t>Leverage Selenium cloud-based automation for scalability and elasticity in handling fluctuating workloads</a:t>
                      </a:r>
                      <a:endParaRPr sz="900">
                        <a:latin typeface="Poppins"/>
                        <a:ea typeface="Poppins"/>
                        <a:cs typeface="Poppins"/>
                        <a:sym typeface="Poppins"/>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219" name="Google Shape;1219;g2730f0243e7_2_0"/>
          <p:cNvSpPr txBox="1"/>
          <p:nvPr/>
        </p:nvSpPr>
        <p:spPr>
          <a:xfrm>
            <a:off x="164075" y="4568525"/>
            <a:ext cx="6550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Archivo"/>
                <a:ea typeface="Archivo"/>
                <a:cs typeface="Archivo"/>
                <a:sym typeface="Archivo"/>
              </a:rPr>
              <a:t>[1] Top 5 Mistakes in Automated Testing. Retrieved April 25, 2024 from </a:t>
            </a:r>
            <a:r>
              <a:rPr lang="en" sz="900" u="sng">
                <a:solidFill>
                  <a:schemeClr val="lt1"/>
                </a:solidFill>
                <a:latin typeface="Archivo"/>
                <a:ea typeface="Archivo"/>
                <a:cs typeface="Archivo"/>
                <a:sym typeface="Archivo"/>
                <a:hlinkClick r:id="rId3">
                  <a:extLst>
                    <a:ext uri="{A12FA001-AC4F-418D-AE19-62706E023703}">
                      <ahyp:hlinkClr val="tx"/>
                    </a:ext>
                  </a:extLst>
                </a:hlinkClick>
              </a:rPr>
              <a:t>https://www.softwaretestingmagazine.com/knowledge/top-5-mistakes-in-automated-testing/</a:t>
            </a:r>
            <a:endParaRPr sz="900">
              <a:solidFill>
                <a:schemeClr val="lt1"/>
              </a:solidFill>
              <a:latin typeface="Archivo"/>
              <a:ea typeface="Archivo"/>
              <a:cs typeface="Archivo"/>
              <a:sym typeface="Archivo"/>
            </a:endParaRPr>
          </a:p>
          <a:p>
            <a:pPr indent="0" lvl="0" marL="0" rtl="0" algn="l">
              <a:spcBef>
                <a:spcPts val="0"/>
              </a:spcBef>
              <a:spcAft>
                <a:spcPts val="0"/>
              </a:spcAft>
              <a:buNone/>
            </a:pPr>
            <a:r>
              <a:t/>
            </a:r>
            <a:endParaRPr sz="800">
              <a:solidFill>
                <a:schemeClr val="lt1"/>
              </a:solidFill>
              <a:latin typeface="Archivo"/>
              <a:ea typeface="Archivo"/>
              <a:cs typeface="Archivo"/>
              <a:sym typeface="Archivo"/>
            </a:endParaRPr>
          </a:p>
          <a:p>
            <a:pPr indent="0" lvl="0" marL="0" rtl="0" algn="l">
              <a:spcBef>
                <a:spcPts val="0"/>
              </a:spcBef>
              <a:spcAft>
                <a:spcPts val="0"/>
              </a:spcAft>
              <a:buNone/>
            </a:pPr>
            <a:r>
              <a:t/>
            </a:r>
            <a:endParaRPr sz="1000">
              <a:solidFill>
                <a:schemeClr val="lt1"/>
              </a:solidFill>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g272f7f3fb3c_1_115"/>
          <p:cNvSpPr txBox="1"/>
          <p:nvPr>
            <p:ph type="title"/>
          </p:nvPr>
        </p:nvSpPr>
        <p:spPr>
          <a:xfrm>
            <a:off x="720000" y="94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Strategy &amp; Methodology</a:t>
            </a:r>
            <a:endParaRPr/>
          </a:p>
        </p:txBody>
      </p:sp>
      <p:sp>
        <p:nvSpPr>
          <p:cNvPr id="1225" name="Google Shape;1225;g272f7f3fb3c_1_115"/>
          <p:cNvSpPr txBox="1"/>
          <p:nvPr/>
        </p:nvSpPr>
        <p:spPr>
          <a:xfrm>
            <a:off x="852950" y="915925"/>
            <a:ext cx="357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graphicFrame>
        <p:nvGraphicFramePr>
          <p:cNvPr id="1226" name="Google Shape;1226;g272f7f3fb3c_1_115"/>
          <p:cNvGraphicFramePr/>
          <p:nvPr/>
        </p:nvGraphicFramePr>
        <p:xfrm>
          <a:off x="80200" y="622150"/>
          <a:ext cx="3000000" cy="3000000"/>
        </p:xfrm>
        <a:graphic>
          <a:graphicData uri="http://schemas.openxmlformats.org/drawingml/2006/table">
            <a:tbl>
              <a:tblPr>
                <a:noFill/>
                <a:tableStyleId>{66982CE4-B464-462A-AB37-62B6EB2764B9}</a:tableStyleId>
              </a:tblPr>
              <a:tblGrid>
                <a:gridCol w="780675"/>
                <a:gridCol w="1546350"/>
                <a:gridCol w="3182650"/>
                <a:gridCol w="3473925"/>
              </a:tblGrid>
              <a:tr h="375350">
                <a:tc>
                  <a:txBody>
                    <a:bodyPr/>
                    <a:lstStyle/>
                    <a:p>
                      <a:pPr indent="0" lvl="0" marL="0" rtl="0" algn="ctr">
                        <a:spcBef>
                          <a:spcPts val="0"/>
                        </a:spcBef>
                        <a:spcAft>
                          <a:spcPts val="0"/>
                        </a:spcAft>
                        <a:buNone/>
                      </a:pPr>
                      <a:r>
                        <a:rPr b="1" lang="en" sz="800">
                          <a:latin typeface="Archivo"/>
                          <a:ea typeface="Archivo"/>
                          <a:cs typeface="Archivo"/>
                          <a:sym typeface="Archivo"/>
                        </a:rPr>
                        <a:t>Test Theme</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Strategy Rationale</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Strategy Requirements</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c>
                  <a:txBody>
                    <a:bodyPr/>
                    <a:lstStyle/>
                    <a:p>
                      <a:pPr indent="0" lvl="0" marL="0" rtl="0" algn="ctr">
                        <a:spcBef>
                          <a:spcPts val="0"/>
                        </a:spcBef>
                        <a:spcAft>
                          <a:spcPts val="0"/>
                        </a:spcAft>
                        <a:buNone/>
                      </a:pPr>
                      <a:r>
                        <a:rPr b="1" lang="en" sz="800">
                          <a:latin typeface="Archivo"/>
                          <a:ea typeface="Archivo"/>
                          <a:cs typeface="Archivo"/>
                          <a:sym typeface="Archivo"/>
                        </a:rPr>
                        <a:t>Test Methodology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EDFBEB"/>
                    </a:solidFill>
                  </a:tcPr>
                </a:tc>
              </a:tr>
              <a:tr h="1119000">
                <a:tc>
                  <a:txBody>
                    <a:bodyPr/>
                    <a:lstStyle/>
                    <a:p>
                      <a:pPr indent="0" lvl="0" marL="0" rtl="0" algn="ctr">
                        <a:spcBef>
                          <a:spcPts val="0"/>
                        </a:spcBef>
                        <a:spcAft>
                          <a:spcPts val="0"/>
                        </a:spcAft>
                        <a:buNone/>
                      </a:pPr>
                      <a:r>
                        <a:rPr b="1" lang="en" sz="800">
                          <a:latin typeface="Archivo"/>
                          <a:ea typeface="Archivo"/>
                          <a:cs typeface="Archivo"/>
                          <a:sym typeface="Archivo"/>
                        </a:rPr>
                        <a:t>Precision </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latin typeface="Archivo"/>
                          <a:ea typeface="Archivo"/>
                          <a:cs typeface="Archivo"/>
                          <a:sym typeface="Archivo"/>
                        </a:rPr>
                        <a:t>Ensure that automated test scripts throw out fewer false positives than manual testing and provide increased test coverage of the SIEM functionalities. </a:t>
                      </a:r>
                      <a:endParaRPr sz="700">
                        <a:solidFill>
                          <a:srgbClr val="191919"/>
                        </a:solidFill>
                        <a:latin typeface="Archivo"/>
                        <a:ea typeface="Archivo"/>
                        <a:cs typeface="Archivo"/>
                        <a:sym typeface="Archivo"/>
                      </a:endParaRPr>
                    </a:p>
                    <a:p>
                      <a:pPr indent="0" lvl="0" marL="0" rtl="0" algn="l">
                        <a:spcBef>
                          <a:spcPts val="0"/>
                        </a:spcBef>
                        <a:spcAft>
                          <a:spcPts val="0"/>
                        </a:spcAft>
                        <a:buNone/>
                      </a:pPr>
                      <a:r>
                        <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Need to determine what can and cannot be automated; reducing the risk of insufficient test coverage is crucial.</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Due to the Customer 0 program, internal use (IT team/ SOC) of the updated build depends on thorough regression testing and accurate reporting.</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Different browsers may have different UI flows, so ensure performance consistency.</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Unit Testing</a:t>
                      </a:r>
                      <a:r>
                        <a:rPr lang="en" sz="700">
                          <a:solidFill>
                            <a:srgbClr val="191919"/>
                          </a:solidFill>
                          <a:latin typeface="Archivo"/>
                          <a:ea typeface="Archivo"/>
                          <a:cs typeface="Archivo"/>
                          <a:sym typeface="Archivo"/>
                        </a:rPr>
                        <a:t>: Historical product build with known issues is tested with the prospective automated test script. Result of test is compared with historical manual method report.</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Regression Testing</a:t>
                      </a:r>
                      <a:r>
                        <a:rPr lang="en" sz="700">
                          <a:solidFill>
                            <a:srgbClr val="191919"/>
                          </a:solidFill>
                          <a:latin typeface="Archivo"/>
                          <a:ea typeface="Archivo"/>
                          <a:cs typeface="Archivo"/>
                          <a:sym typeface="Archivo"/>
                        </a:rPr>
                        <a:t>: CI/CD triggered test scripts retain same level of precision as before CI/CD integration.</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Integration Testing</a:t>
                      </a:r>
                      <a:r>
                        <a:rPr lang="en" sz="700">
                          <a:solidFill>
                            <a:srgbClr val="191919"/>
                          </a:solidFill>
                          <a:latin typeface="Archivo"/>
                          <a:ea typeface="Archivo"/>
                          <a:cs typeface="Archivo"/>
                          <a:sym typeface="Archivo"/>
                        </a:rPr>
                        <a:t>: CI/CD triggered JUnit test reports summarize problem areas and trends. JUnit Reports are compared with historical manual reports.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Beta (UAT) Testing: Proactive communication between Customer 0 (SOC Team), Product and DevTest  when simulating each build so that issues with test precision, accuracy, and consistency are identified prior to release.</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1307300">
                <a:tc>
                  <a:txBody>
                    <a:bodyPr/>
                    <a:lstStyle/>
                    <a:p>
                      <a:pPr indent="0" lvl="0" marL="0" rtl="0" algn="ctr">
                        <a:spcBef>
                          <a:spcPts val="0"/>
                        </a:spcBef>
                        <a:spcAft>
                          <a:spcPts val="0"/>
                        </a:spcAft>
                        <a:buNone/>
                      </a:pPr>
                      <a:r>
                        <a:rPr b="1" lang="en" sz="800">
                          <a:latin typeface="Archivo"/>
                          <a:ea typeface="Archivo"/>
                          <a:cs typeface="Archivo"/>
                          <a:sym typeface="Archivo"/>
                        </a:rPr>
                        <a:t>Efficiency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latin typeface="Archivo"/>
                          <a:ea typeface="Archivo"/>
                          <a:cs typeface="Archivo"/>
                          <a:sym typeface="Archivo"/>
                        </a:rPr>
                        <a:t>The previous manual method took 7 days to setup and execute testing on 300 unit tests. In comparison, the setup and automated test execution only takes 72 hours for both 300 automated unit tests and around 60 remaining manual unit tests</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CI/CD testing triggers verify whether updated builds include new UI features.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Make sure that Selenium Grid enables parallel testing across multiple browsers.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Multiple copies of the updated build may be required for parallel testing, necessitating hardware capable of handling the load.</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DevTest requires continuous communication with Product to anticipate new UI features well in advance of updates.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lang="en" sz="700">
                          <a:solidFill>
                            <a:srgbClr val="191919"/>
                          </a:solidFill>
                          <a:latin typeface="Archivo"/>
                          <a:ea typeface="Archivo"/>
                          <a:cs typeface="Archivo"/>
                          <a:sym typeface="Archivo"/>
                        </a:rPr>
                        <a:t>Regular updates are crucial to mitigate environment setup bottlenecks and achieve the 72-hour timeframe.</a:t>
                      </a:r>
                      <a:endParaRPr sz="700">
                        <a:solidFill>
                          <a:srgbClr val="191919"/>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Unit Testing</a:t>
                      </a:r>
                      <a:r>
                        <a:rPr lang="en" sz="700">
                          <a:solidFill>
                            <a:srgbClr val="191919"/>
                          </a:solidFill>
                          <a:latin typeface="Archivo"/>
                          <a:ea typeface="Archivo"/>
                          <a:cs typeface="Archivo"/>
                          <a:sym typeface="Archivo"/>
                        </a:rPr>
                        <a:t>: If the updated build has no new UI features, CI/CD testing is automatically triggered and testing begins immediately. Otherwise, test execution is paused until Devtest manually triggers.</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System Testing</a:t>
                      </a:r>
                      <a:r>
                        <a:rPr lang="en" sz="700">
                          <a:solidFill>
                            <a:srgbClr val="191919"/>
                          </a:solidFill>
                          <a:latin typeface="Archivo"/>
                          <a:ea typeface="Archivo"/>
                          <a:cs typeface="Archivo"/>
                          <a:sym typeface="Archivo"/>
                        </a:rPr>
                        <a:t>: Optimize number of Selenium Grid instances possible with proposed hardware. If number of instances causes system crash.</a:t>
                      </a:r>
                      <a:endParaRPr sz="700">
                        <a:solidFill>
                          <a:srgbClr val="191919"/>
                        </a:solidFill>
                        <a:latin typeface="Archivo"/>
                        <a:ea typeface="Archivo"/>
                        <a:cs typeface="Archivo"/>
                        <a:sym typeface="Archivo"/>
                      </a:endParaRPr>
                    </a:p>
                    <a:p>
                      <a:pPr indent="-273050" lvl="0" marL="457200" rtl="0" algn="l">
                        <a:spcBef>
                          <a:spcPts val="0"/>
                        </a:spcBef>
                        <a:spcAft>
                          <a:spcPts val="0"/>
                        </a:spcAft>
                        <a:buClr>
                          <a:srgbClr val="191919"/>
                        </a:buClr>
                        <a:buSzPts val="700"/>
                        <a:buFont typeface="Archivo"/>
                        <a:buChar char="●"/>
                      </a:pPr>
                      <a:r>
                        <a:rPr b="1" lang="en" sz="700">
                          <a:solidFill>
                            <a:srgbClr val="191919"/>
                          </a:solidFill>
                          <a:latin typeface="Archivo"/>
                          <a:ea typeface="Archivo"/>
                          <a:cs typeface="Archivo"/>
                          <a:sym typeface="Archivo"/>
                        </a:rPr>
                        <a:t>Alpha Testing</a:t>
                      </a:r>
                      <a:r>
                        <a:rPr lang="en" sz="700">
                          <a:solidFill>
                            <a:srgbClr val="191919"/>
                          </a:solidFill>
                          <a:latin typeface="Archivo"/>
                          <a:ea typeface="Archivo"/>
                          <a:cs typeface="Archivo"/>
                          <a:sym typeface="Archivo"/>
                        </a:rPr>
                        <a:t>: Continuous line of communication with Product allows DevTest to begin environment setup before the updated build is officially released.</a:t>
                      </a:r>
                      <a:endParaRPr b="1" sz="700">
                        <a:solidFill>
                          <a:srgbClr val="0000FF"/>
                        </a:solidFill>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1348000">
                <a:tc>
                  <a:txBody>
                    <a:bodyPr/>
                    <a:lstStyle/>
                    <a:p>
                      <a:pPr indent="0" lvl="0" marL="0" rtl="0" algn="ctr">
                        <a:spcBef>
                          <a:spcPts val="0"/>
                        </a:spcBef>
                        <a:spcAft>
                          <a:spcPts val="0"/>
                        </a:spcAft>
                        <a:buNone/>
                      </a:pPr>
                      <a:r>
                        <a:rPr b="1" lang="en" sz="800">
                          <a:latin typeface="Archivo"/>
                          <a:ea typeface="Archivo"/>
                          <a:cs typeface="Archivo"/>
                          <a:sym typeface="Archivo"/>
                        </a:rPr>
                        <a:t>Security</a:t>
                      </a:r>
                      <a:endParaRPr b="1" sz="8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Archivo"/>
                          <a:ea typeface="Archivo"/>
                          <a:cs typeface="Archivo"/>
                          <a:sym typeface="Archivo"/>
                        </a:rPr>
                        <a:t>Need to ensure that access to sample data and test script repository are restricted to only IT, Devops, and Product teams; also prepare crisis management strategies and security training for all company employees</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SzPts val="700"/>
                        <a:buFont typeface="Archivo"/>
                        <a:buChar char="●"/>
                      </a:pPr>
                      <a:r>
                        <a:rPr lang="en" sz="700">
                          <a:latin typeface="Archivo"/>
                          <a:ea typeface="Archivo"/>
                          <a:cs typeface="Archivo"/>
                          <a:sym typeface="Archivo"/>
                        </a:rPr>
                        <a:t>Need to ensure that all changes to the test suit are continuously reported with doxygen comments.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Obtain consensus between Product, DevTest, and SOC groups before a change is made to the test suite.</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Ensure active logging, monitoring, and communication regarding potential issues and threats.</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lang="en" sz="700">
                          <a:latin typeface="Archivo"/>
                          <a:ea typeface="Archivo"/>
                          <a:cs typeface="Archivo"/>
                          <a:sym typeface="Archivo"/>
                        </a:rPr>
                        <a:t>Establish an incident response and recovery plan in case access is breached.</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Unit Testing:</a:t>
                      </a:r>
                      <a:r>
                        <a:rPr lang="en" sz="700">
                          <a:latin typeface="Archivo"/>
                          <a:ea typeface="Archivo"/>
                          <a:cs typeface="Archivo"/>
                          <a:sym typeface="Archivo"/>
                        </a:rPr>
                        <a:t> Verify that only Product Engineer, SOC Analyst, IT DevTest, and DevOps Engineer can access test script repository; all changes must involve consensus between at least two parties.</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Alpha Testing</a:t>
                      </a:r>
                      <a:r>
                        <a:rPr lang="en" sz="700">
                          <a:latin typeface="Archivo"/>
                          <a:ea typeface="Archivo"/>
                          <a:cs typeface="Archivo"/>
                          <a:sym typeface="Archivo"/>
                        </a:rPr>
                        <a:t>: Conduct early-phase testing in an isolated testing environment. Log real-time feedback from the team in addition to automated reports. Recruit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Regression Testing</a:t>
                      </a:r>
                      <a:r>
                        <a:rPr lang="en" sz="700">
                          <a:latin typeface="Archivo"/>
                          <a:ea typeface="Archivo"/>
                          <a:cs typeface="Archivo"/>
                          <a:sym typeface="Archivo"/>
                        </a:rPr>
                        <a:t>: Automate security scans to identify and report issues for each build so that the team is aware of potential threats. </a:t>
                      </a:r>
                      <a:endParaRPr sz="700">
                        <a:latin typeface="Archivo"/>
                        <a:ea typeface="Archivo"/>
                        <a:cs typeface="Archivo"/>
                        <a:sym typeface="Archivo"/>
                      </a:endParaRPr>
                    </a:p>
                    <a:p>
                      <a:pPr indent="-273050" lvl="0" marL="457200" rtl="0" algn="l">
                        <a:spcBef>
                          <a:spcPts val="0"/>
                        </a:spcBef>
                        <a:spcAft>
                          <a:spcPts val="0"/>
                        </a:spcAft>
                        <a:buSzPts val="700"/>
                        <a:buFont typeface="Archivo"/>
                        <a:buChar char="●"/>
                      </a:pPr>
                      <a:r>
                        <a:rPr b="1" lang="en" sz="700">
                          <a:latin typeface="Archivo"/>
                          <a:ea typeface="Archivo"/>
                          <a:cs typeface="Archivo"/>
                          <a:sym typeface="Archivo"/>
                        </a:rPr>
                        <a:t>Security Testing</a:t>
                      </a:r>
                      <a:r>
                        <a:rPr lang="en" sz="700">
                          <a:latin typeface="Archivo"/>
                          <a:ea typeface="Archivo"/>
                          <a:cs typeface="Archivo"/>
                          <a:sym typeface="Archivo"/>
                        </a:rPr>
                        <a:t>: Create comprehensive incident response and recovery plan through rollbacks, automated test backups, intrusion detection systems (IDS).</a:t>
                      </a:r>
                      <a:endParaRPr sz="700">
                        <a:latin typeface="Archivo"/>
                        <a:ea typeface="Archivo"/>
                        <a:cs typeface="Archivo"/>
                        <a:sym typeface="Archivo"/>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bl>
          </a:graphicData>
        </a:graphic>
      </p:graphicFrame>
      <p:sp>
        <p:nvSpPr>
          <p:cNvPr id="1227" name="Google Shape;1227;g272f7f3fb3c_1_115"/>
          <p:cNvSpPr txBox="1"/>
          <p:nvPr/>
        </p:nvSpPr>
        <p:spPr>
          <a:xfrm>
            <a:off x="8473025" y="4900325"/>
            <a:ext cx="6711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272f37c833c_0_604"/>
          <p:cNvSpPr txBox="1"/>
          <p:nvPr/>
        </p:nvSpPr>
        <p:spPr>
          <a:xfrm>
            <a:off x="541575" y="4893600"/>
            <a:ext cx="7220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Archivo"/>
                <a:ea typeface="Archivo"/>
                <a:cs typeface="Archivo"/>
                <a:sym typeface="Archivo"/>
              </a:rPr>
              <a:t>[1] 2024. 5 critical steps in the change management process. Retrieved May 17, 2024 from https://www.atlassian.com/blog/strategy/change-management-steps</a:t>
            </a:r>
            <a:endParaRPr sz="700">
              <a:solidFill>
                <a:schemeClr val="lt1"/>
              </a:solidFill>
              <a:latin typeface="Archivo"/>
              <a:ea typeface="Archivo"/>
              <a:cs typeface="Archivo"/>
              <a:sym typeface="Archivo"/>
            </a:endParaRPr>
          </a:p>
        </p:txBody>
      </p:sp>
      <p:sp>
        <p:nvSpPr>
          <p:cNvPr id="1233" name="Google Shape;1233;g272f37c833c_0_604"/>
          <p:cNvSpPr txBox="1"/>
          <p:nvPr>
            <p:ph type="title"/>
          </p:nvPr>
        </p:nvSpPr>
        <p:spPr>
          <a:xfrm>
            <a:off x="541575" y="0"/>
            <a:ext cx="66336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Change Management [1]</a:t>
            </a:r>
            <a:endParaRPr sz="2600"/>
          </a:p>
        </p:txBody>
      </p:sp>
      <p:sp>
        <p:nvSpPr>
          <p:cNvPr id="1234" name="Google Shape;1234;g272f37c833c_0_604"/>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Archivo"/>
                <a:ea typeface="Archivo"/>
                <a:cs typeface="Archivo"/>
                <a:sym typeface="Archivo"/>
              </a:rPr>
              <a:t>Backup</a:t>
            </a:r>
            <a:endParaRPr sz="900">
              <a:solidFill>
                <a:schemeClr val="lt1"/>
              </a:solidFill>
              <a:latin typeface="Archivo"/>
              <a:ea typeface="Archivo"/>
              <a:cs typeface="Archivo"/>
              <a:sym typeface="Archivo"/>
            </a:endParaRPr>
          </a:p>
        </p:txBody>
      </p:sp>
      <p:pic>
        <p:nvPicPr>
          <p:cNvPr id="1235" name="Google Shape;1235;g272f37c833c_0_604"/>
          <p:cNvPicPr preferRelativeResize="0"/>
          <p:nvPr/>
        </p:nvPicPr>
        <p:blipFill>
          <a:blip r:embed="rId3">
            <a:alphaModFix/>
          </a:blip>
          <a:stretch>
            <a:fillRect/>
          </a:stretch>
        </p:blipFill>
        <p:spPr>
          <a:xfrm>
            <a:off x="961950" y="457310"/>
            <a:ext cx="7220101" cy="43785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272f37c833c_2_68"/>
          <p:cNvSpPr txBox="1"/>
          <p:nvPr>
            <p:ph idx="4294967295" type="title"/>
          </p:nvPr>
        </p:nvSpPr>
        <p:spPr>
          <a:xfrm>
            <a:off x="303275" y="152400"/>
            <a:ext cx="55023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Release Criteria</a:t>
            </a:r>
            <a:endParaRPr>
              <a:solidFill>
                <a:srgbClr val="FF0000"/>
              </a:solidFill>
            </a:endParaRPr>
          </a:p>
        </p:txBody>
      </p:sp>
      <p:sp>
        <p:nvSpPr>
          <p:cNvPr id="1241" name="Google Shape;1241;g272f37c833c_2_68"/>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Archivo"/>
                <a:ea typeface="Archivo"/>
                <a:cs typeface="Archivo"/>
                <a:sym typeface="Archivo"/>
              </a:rPr>
              <a:t>Backup</a:t>
            </a:r>
            <a:endParaRPr b="0" i="0" sz="900" u="none" cap="none" strike="noStrike">
              <a:solidFill>
                <a:schemeClr val="dk1"/>
              </a:solidFill>
              <a:latin typeface="Archivo"/>
              <a:ea typeface="Archivo"/>
              <a:cs typeface="Archivo"/>
              <a:sym typeface="Archivo"/>
            </a:endParaRPr>
          </a:p>
        </p:txBody>
      </p:sp>
      <p:graphicFrame>
        <p:nvGraphicFramePr>
          <p:cNvPr id="1242" name="Google Shape;1242;g272f37c833c_2_68"/>
          <p:cNvGraphicFramePr/>
          <p:nvPr/>
        </p:nvGraphicFramePr>
        <p:xfrm>
          <a:off x="72550" y="962844"/>
          <a:ext cx="3000000" cy="3000000"/>
        </p:xfrm>
        <a:graphic>
          <a:graphicData uri="http://schemas.openxmlformats.org/drawingml/2006/table">
            <a:tbl>
              <a:tblPr bandRow="1">
                <a:noFill/>
                <a:tableStyleId>{A189BD0A-CF98-4144-82ED-83D3060E8297}</a:tableStyleId>
              </a:tblPr>
              <a:tblGrid>
                <a:gridCol w="1157525"/>
                <a:gridCol w="1145050"/>
                <a:gridCol w="2503400"/>
                <a:gridCol w="4192925"/>
              </a:tblGrid>
              <a:tr h="259600">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Increment</a:t>
                      </a:r>
                      <a:endParaRPr b="1" sz="1050" u="none" cap="none" strike="noStrike">
                        <a:solidFill>
                          <a:schemeClr val="lt1"/>
                        </a:solidFill>
                        <a:latin typeface="Arial"/>
                        <a:ea typeface="Arial"/>
                        <a:cs typeface="Arial"/>
                        <a:sym typeface="Arial"/>
                      </a:endParaRPr>
                    </a:p>
                  </a:txBody>
                  <a:tcPr marT="0" marB="0" marR="68575" marL="68575" anchor="ctr">
                    <a:lnR cap="flat" cmpd="sng" w="9525">
                      <a:solidFill>
                        <a:srgbClr val="000000"/>
                      </a:solidFill>
                      <a:prstDash val="solid"/>
                      <a:round/>
                      <a:headEnd len="sm" w="sm" type="none"/>
                      <a:tailEnd len="sm" w="sm" type="none"/>
                    </a:lnR>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Theme</a:t>
                      </a:r>
                      <a:endParaRPr b="1" sz="1050" u="none" cap="none" strike="noStrike">
                        <a:solidFill>
                          <a:schemeClr val="lt1"/>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Criteria</a:t>
                      </a:r>
                      <a:endParaRPr b="1" sz="1050" u="none" cap="none" strike="noStrike">
                        <a:solidFill>
                          <a:schemeClr val="lt1"/>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solidFill>
                      <a:schemeClr val="lt2"/>
                    </a:solidFill>
                  </a:tcPr>
                </a:tc>
                <a:tc>
                  <a:txBody>
                    <a:bodyPr/>
                    <a:lstStyle/>
                    <a:p>
                      <a:pPr indent="0" lvl="0" marL="0" marR="0" rtl="0" algn="just">
                        <a:lnSpc>
                          <a:spcPct val="100000"/>
                        </a:lnSpc>
                        <a:spcBef>
                          <a:spcPts val="0"/>
                        </a:spcBef>
                        <a:spcAft>
                          <a:spcPts val="0"/>
                        </a:spcAft>
                        <a:buClr>
                          <a:srgbClr val="000000"/>
                        </a:buClr>
                        <a:buSzPts val="1050"/>
                        <a:buFont typeface="Arial"/>
                        <a:buNone/>
                      </a:pPr>
                      <a:r>
                        <a:rPr b="1" lang="en" sz="1050" u="none" cap="none" strike="noStrike">
                          <a:solidFill>
                            <a:schemeClr val="lt1"/>
                          </a:solidFill>
                          <a:latin typeface="Arial"/>
                          <a:ea typeface="Arial"/>
                          <a:cs typeface="Arial"/>
                          <a:sym typeface="Arial"/>
                        </a:rPr>
                        <a:t>Verification Method (critical V&amp;V steps)</a:t>
                      </a:r>
                      <a:endParaRPr b="1" sz="1050" u="none" cap="none" strike="noStrike">
                        <a:solidFill>
                          <a:schemeClr val="lt1"/>
                        </a:solidFill>
                        <a:latin typeface="Arial"/>
                        <a:ea typeface="Arial"/>
                        <a:cs typeface="Arial"/>
                        <a:sym typeface="Arial"/>
                      </a:endParaRPr>
                    </a:p>
                  </a:txBody>
                  <a:tcPr marT="0" marB="0" marR="68575" marL="68575" anchor="ctr">
                    <a:solidFill>
                      <a:schemeClr val="lt2"/>
                    </a:solidFill>
                  </a:tcPr>
                </a:tc>
              </a:tr>
              <a:tr h="480050">
                <a:tc rowSpan="5">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Increment 1</a:t>
                      </a:r>
                      <a:endParaRPr b="1" i="0" sz="1050" u="none" cap="none" strike="noStrike">
                        <a:solidFill>
                          <a:srgbClr val="000000"/>
                        </a:solidFill>
                      </a:endParaRPr>
                    </a:p>
                  </a:txBody>
                  <a:tcPr marT="45725" marB="45725" marR="91450" marL="91450" anchor="ctr"/>
                </a:tc>
                <a:tc rowSpan="3">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Precision</a:t>
                      </a:r>
                      <a:endParaRPr b="1" i="0" sz="1050" u="none" cap="none" strike="noStrike">
                        <a:solidFill>
                          <a:srgbClr val="000000"/>
                        </a:solidFill>
                      </a:endParaRPr>
                    </a:p>
                  </a:txBody>
                  <a:tcPr marT="45725" marB="45725" marR="91450" marL="91450" anchor="ct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20% reduction in false positives when compared to manual testing.</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Compare the number of false positives from automated tests to historical data from manual tests. Calculate the percentage reduction and confirm it meets the 20% target.</a:t>
                      </a:r>
                      <a:endParaRPr b="0" i="0" sz="1050" u="none" cap="none" strike="noStrike">
                        <a:solidFill>
                          <a:srgbClr val="000000"/>
                        </a:solidFill>
                        <a:latin typeface="Arial"/>
                        <a:ea typeface="Arial"/>
                        <a:cs typeface="Arial"/>
                        <a:sym typeface="Arial"/>
                      </a:endParaRPr>
                    </a:p>
                  </a:txBody>
                  <a:tcPr marT="0" marB="0" marR="68575" marL="68575" anchor="ctr"/>
                </a:tc>
              </a:tr>
              <a:tr h="560075">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100% pass rate for the results of automated tests when compared with  historical manual test results (test strategy theme: precision)</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Generate detailed reports from both automated and historical manual tests. Perform a side-by-side comparison of test results, focusing on critical test cases. Log discrepancies as bugs in Bugzilla for further analysis. Resolve all discrepancies to ensure 100% resolution rate.</a:t>
                      </a:r>
                      <a:endParaRPr b="0" i="0" sz="1050" u="none" cap="none" strike="noStrike">
                        <a:solidFill>
                          <a:srgbClr val="000000"/>
                        </a:solidFill>
                        <a:latin typeface="Arial"/>
                        <a:ea typeface="Arial"/>
                        <a:cs typeface="Arial"/>
                        <a:sym typeface="Arial"/>
                      </a:endParaRPr>
                    </a:p>
                  </a:txBody>
                  <a:tcPr marT="0" marB="0" marR="68575" marL="68575" anchor="ctr"/>
                </a:tc>
              </a:tr>
              <a:tr h="800100">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100% pass rate for integration tests of integrate Selenium with Jenkins CI/CD for the 120 manual tests (test strategy theme: efficiency)</a:t>
                      </a:r>
                      <a:endParaRPr b="0" i="0" sz="1050" u="none" cap="none" strike="noStrike">
                        <a:solidFill>
                          <a:srgbClr val="000000"/>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Verify Jenkins pipeline configuration to ensure Selenium scripts for the 120 manual tests are integrated. Run a set of test scripts through the CI/CD pipeline and success rate of execution will be recorded in Detailed test result reports using TestRail. Track and resolve 100% any integration issues in Bugzilla.</a:t>
                      </a:r>
                      <a:endParaRPr b="0" i="0" sz="1050" u="none" cap="none" strike="noStrike">
                        <a:solidFill>
                          <a:srgbClr val="000000"/>
                        </a:solidFill>
                        <a:latin typeface="Arial"/>
                        <a:ea typeface="Arial"/>
                        <a:cs typeface="Arial"/>
                        <a:sym typeface="Arial"/>
                      </a:endParaRPr>
                    </a:p>
                  </a:txBody>
                  <a:tcPr marT="0" marB="0" marR="68575" marL="68575" anchor="ctr"/>
                </a:tc>
              </a:tr>
              <a:tr h="640075">
                <a:tc vMerge="1"/>
                <a:tc rowSpan="2">
                  <a:txBody>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rPr>
                        <a:t>Efficiency</a:t>
                      </a:r>
                      <a:endParaRPr b="1" i="0" sz="1050" u="none" cap="none" strike="noStrike">
                        <a:solidFill>
                          <a:srgbClr val="000000"/>
                        </a:solidFill>
                      </a:endParaRPr>
                    </a:p>
                  </a:txBody>
                  <a:tcPr marT="0" marB="0" marR="68575" marL="6857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Achieve a 50% reduction in execution time for Selenium Grid tests across multiple browsers compared to initial setup.</a:t>
                      </a:r>
                      <a:endParaRPr b="0" i="0" sz="1050" u="none" cap="none" strike="noStrike">
                        <a:solidFill>
                          <a:srgbClr val="000000"/>
                        </a:solidFill>
                        <a:latin typeface="Arial"/>
                        <a:ea typeface="Arial"/>
                        <a:cs typeface="Arial"/>
                        <a:sym typeface="Arial"/>
                      </a:endParaRPr>
                    </a:p>
                  </a:txBody>
                  <a:tcPr marT="0" marB="0" marR="68575" marL="68575" anchor="ctr">
                    <a:lnL cap="flat" cmpd="sng" w="9525">
                      <a:solidFill>
                        <a:srgbClr val="000000"/>
                      </a:solidFill>
                      <a:prstDash val="solid"/>
                      <a:round/>
                      <a:headEnd len="sm" w="sm" type="none"/>
                      <a:tailEnd len="sm" w="sm" type="none"/>
                    </a:lnL>
                  </a:tcP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Configure Selenium Grid for parallel testing and execute tests. Monitor and document the initial and optimized execution times and resource usage. Calculate the percentage reduction in execution time and confirm it meets the 50% target.</a:t>
                      </a:r>
                      <a:endParaRPr b="0" i="0" sz="1050" u="none" cap="none" strike="noStrike">
                        <a:solidFill>
                          <a:srgbClr val="000000"/>
                        </a:solidFill>
                        <a:latin typeface="Arial"/>
                        <a:ea typeface="Arial"/>
                        <a:cs typeface="Arial"/>
                        <a:sym typeface="Arial"/>
                      </a:endParaRPr>
                    </a:p>
                  </a:txBody>
                  <a:tcPr marT="0" marB="0" marR="68575" marL="68575" anchor="ctr"/>
                </a:tc>
              </a:tr>
              <a:tr h="720100">
                <a:tc vMerge="1"/>
                <a:tc vMerge="1"/>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Reduce the setup and automated test execution time for 120 automated unit tests and 30 manual unit tests to a total of 72 hours.</a:t>
                      </a:r>
                      <a:endParaRPr b="0" i="0" sz="1050" u="none" cap="none" strike="noStrike">
                        <a:solidFill>
                          <a:srgbClr val="000000"/>
                        </a:solidFill>
                        <a:latin typeface="Arial"/>
                        <a:ea typeface="Arial"/>
                        <a:cs typeface="Arial"/>
                        <a:sym typeface="Arial"/>
                      </a:endParaRPr>
                    </a:p>
                  </a:txBody>
                  <a:tcPr marT="0" marB="0" marR="68575" marL="68575" anchor="ctr"/>
                </a:tc>
                <a:tc>
                  <a:txBody>
                    <a:bodyPr/>
                    <a:lstStyle/>
                    <a:p>
                      <a:pPr indent="0" lvl="0" marL="0" marR="0" rtl="0" algn="just">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Track and record the total setup and execution time for all 150 tests. Ensure the combined time for setup and execution does not exceed 72 hours. Compare the setup and execution times to previous benchmarks and log delays and issues in Bugzilla. Calculate and verify the setup time reduction to meet the 72-hour target.</a:t>
                      </a:r>
                      <a:endParaRPr b="0" i="0" sz="1050" u="none" cap="none" strike="noStrike">
                        <a:solidFill>
                          <a:srgbClr val="000000"/>
                        </a:solidFill>
                        <a:latin typeface="Arial"/>
                        <a:ea typeface="Arial"/>
                        <a:cs typeface="Arial"/>
                        <a:sym typeface="Arial"/>
                      </a:endParaRPr>
                    </a:p>
                  </a:txBody>
                  <a:tcPr marT="0" marB="0" marR="68575" marL="68575"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g272f37c833c_2_183"/>
          <p:cNvSpPr txBox="1"/>
          <p:nvPr>
            <p:ph idx="4294967295" type="title"/>
          </p:nvPr>
        </p:nvSpPr>
        <p:spPr>
          <a:xfrm>
            <a:off x="-666420" y="0"/>
            <a:ext cx="5382300" cy="100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Release Checklist</a:t>
            </a:r>
            <a:endParaRPr>
              <a:solidFill>
                <a:srgbClr val="FF0000"/>
              </a:solidFill>
            </a:endParaRPr>
          </a:p>
          <a:p>
            <a:pPr indent="0" lvl="0" marL="0" rtl="0" algn="ctr">
              <a:lnSpc>
                <a:spcPct val="100000"/>
              </a:lnSpc>
              <a:spcBef>
                <a:spcPts val="0"/>
              </a:spcBef>
              <a:spcAft>
                <a:spcPts val="0"/>
              </a:spcAft>
              <a:buSzPts val="3000"/>
              <a:buNone/>
            </a:pPr>
            <a:r>
              <a:rPr lang="en" sz="1200"/>
              <a:t>（Focus: Increment 1）</a:t>
            </a:r>
            <a:endParaRPr sz="1200"/>
          </a:p>
        </p:txBody>
      </p:sp>
      <p:sp>
        <p:nvSpPr>
          <p:cNvPr id="1248" name="Google Shape;1248;g272f37c833c_2_183"/>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Archivo"/>
                <a:ea typeface="Archivo"/>
                <a:cs typeface="Archivo"/>
                <a:sym typeface="Archivo"/>
              </a:rPr>
              <a:t>Backup</a:t>
            </a:r>
            <a:endParaRPr b="0" i="0" sz="900" u="none" cap="none" strike="noStrike">
              <a:solidFill>
                <a:schemeClr val="dk1"/>
              </a:solidFill>
              <a:latin typeface="Archivo"/>
              <a:ea typeface="Archivo"/>
              <a:cs typeface="Archivo"/>
              <a:sym typeface="Archivo"/>
            </a:endParaRPr>
          </a:p>
        </p:txBody>
      </p:sp>
      <p:graphicFrame>
        <p:nvGraphicFramePr>
          <p:cNvPr id="1249" name="Google Shape;1249;g272f37c833c_2_183"/>
          <p:cNvGraphicFramePr/>
          <p:nvPr/>
        </p:nvGraphicFramePr>
        <p:xfrm>
          <a:off x="524786" y="938990"/>
          <a:ext cx="3000000" cy="3000000"/>
        </p:xfrm>
        <a:graphic>
          <a:graphicData uri="http://schemas.openxmlformats.org/drawingml/2006/table">
            <a:tbl>
              <a:tblPr bandRow="1" firstCol="1" firstRow="1">
                <a:noFill/>
                <a:tableStyleId>{83D7265E-3BB0-4226-B232-82D12A86C5FF}</a:tableStyleId>
              </a:tblPr>
              <a:tblGrid>
                <a:gridCol w="1099475"/>
                <a:gridCol w="1099475"/>
                <a:gridCol w="1175575"/>
                <a:gridCol w="1226525"/>
                <a:gridCol w="1230225"/>
                <a:gridCol w="1100275"/>
                <a:gridCol w="1100275"/>
              </a:tblGrid>
              <a:tr h="151950">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Test Strategy Theme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Criteria</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Artifact</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Responsible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Accountable</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Consulted</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solidFill>
                            <a:schemeClr val="lt1"/>
                          </a:solidFill>
                        </a:rPr>
                        <a:t>Informed</a:t>
                      </a:r>
                      <a:endParaRPr b="1" sz="1000" u="none" cap="none" strike="noStrike">
                        <a:solidFill>
                          <a:schemeClr val="lt1"/>
                        </a:solidFill>
                        <a:latin typeface="Arial"/>
                        <a:ea typeface="Arial"/>
                        <a:cs typeface="Arial"/>
                        <a:sym typeface="Arial"/>
                      </a:endParaRPr>
                    </a:p>
                  </a:txBody>
                  <a:tcPr marT="0" marB="0" marR="19775" marL="19775" anchor="ctr">
                    <a:solidFill>
                      <a:schemeClr val="lt2"/>
                    </a:solidFill>
                  </a:tcPr>
                </a:tc>
              </a:tr>
              <a:tr h="405175">
                <a:tc rowSpan="4">
                  <a:txBody>
                    <a:bodyPr/>
                    <a:lstStyle/>
                    <a:p>
                      <a:pPr indent="0" lvl="0" marL="0" marR="0" rtl="0" algn="ctr">
                        <a:lnSpc>
                          <a:spcPct val="100000"/>
                        </a:lnSpc>
                        <a:spcBef>
                          <a:spcPts val="0"/>
                        </a:spcBef>
                        <a:spcAft>
                          <a:spcPts val="0"/>
                        </a:spcAft>
                        <a:buNone/>
                      </a:pPr>
                      <a:r>
                        <a:rPr b="1" lang="en" sz="1000" u="none" cap="none" strike="noStrike"/>
                        <a:t>Precision</a:t>
                      </a:r>
                      <a:endParaRPr b="1" sz="10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20% reduction in false positives when compared to manual testing</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Comparison report with history data</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Alex Hart (Security Manager)</a:t>
                      </a:r>
                      <a:endParaRPr sz="800" u="none" cap="none" strike="noStrike">
                        <a:latin typeface="Arial"/>
                        <a:ea typeface="Arial"/>
                        <a:cs typeface="Arial"/>
                        <a:sym typeface="Arial"/>
                      </a:endParaRPr>
                    </a:p>
                  </a:txBody>
                  <a:tcPr marT="0" marB="0" marR="19775" marL="19775" anchor="ctr"/>
                </a:tc>
              </a:tr>
              <a:tr h="448850">
                <a:tc vMerge="1"/>
                <a:tc rowSpan="2">
                  <a:txBody>
                    <a:bodyPr/>
                    <a:lstStyle/>
                    <a:p>
                      <a:pPr indent="0" lvl="0" marL="0" marR="0" rtl="0" algn="ctr">
                        <a:lnSpc>
                          <a:spcPct val="100000"/>
                        </a:lnSpc>
                        <a:spcBef>
                          <a:spcPts val="0"/>
                        </a:spcBef>
                        <a:spcAft>
                          <a:spcPts val="0"/>
                        </a:spcAft>
                        <a:buNone/>
                      </a:pPr>
                      <a:r>
                        <a:rPr lang="en" sz="800" u="none" cap="none" strike="noStrike"/>
                        <a:t>100% pass rate for the results of automated tests when compared with historical manual test results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Detailed reports from automated and historical tests</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101600">
                <a:tc vMerge="1"/>
                <a:tc vMerge="1"/>
                <a:tc>
                  <a:txBody>
                    <a:bodyPr/>
                    <a:lstStyle/>
                    <a:p>
                      <a:pPr indent="0" lvl="0" marL="0" marR="0" rtl="0" algn="ctr">
                        <a:lnSpc>
                          <a:spcPct val="100000"/>
                        </a:lnSpc>
                        <a:spcBef>
                          <a:spcPts val="0"/>
                        </a:spcBef>
                        <a:spcAft>
                          <a:spcPts val="0"/>
                        </a:spcAft>
                        <a:buNone/>
                      </a:pPr>
                      <a:r>
                        <a:rPr lang="en" sz="800" u="none" cap="none" strike="noStrike"/>
                        <a:t>Side-by-side comparison document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403525">
                <a:tc vMerge="1"/>
                <a:tc>
                  <a:txBody>
                    <a:bodyPr/>
                    <a:lstStyle/>
                    <a:p>
                      <a:pPr indent="0" lvl="0" marL="0" marR="0" rtl="0" algn="ctr">
                        <a:lnSpc>
                          <a:spcPct val="100000"/>
                        </a:lnSpc>
                        <a:spcBef>
                          <a:spcPts val="0"/>
                        </a:spcBef>
                        <a:spcAft>
                          <a:spcPts val="0"/>
                        </a:spcAft>
                        <a:buNone/>
                      </a:pPr>
                      <a:r>
                        <a:rPr lang="en" sz="800" u="none" cap="none" strike="noStrike"/>
                        <a:t>100% pass rate for integration tests of Selenium scripts with Jenkins CI/CD for the 120 manual tests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Detailed test result reports using TestRail</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 Security Manager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Jennifer Clark (SOC Analyst)</a:t>
                      </a:r>
                      <a:endParaRPr sz="800" u="none" cap="none" strike="noStrike">
                        <a:latin typeface="Arial"/>
                        <a:ea typeface="Arial"/>
                        <a:cs typeface="Arial"/>
                        <a:sym typeface="Arial"/>
                      </a:endParaRPr>
                    </a:p>
                  </a:txBody>
                  <a:tcPr marT="0" marB="0" marR="19775" marL="19775" anchor="ctr"/>
                </a:tc>
              </a:tr>
              <a:tr h="526775">
                <a:tc rowSpan="3">
                  <a:txBody>
                    <a:bodyPr/>
                    <a:lstStyle/>
                    <a:p>
                      <a:pPr indent="0" lvl="0" marL="0" marR="0" rtl="0" algn="ctr">
                        <a:lnSpc>
                          <a:spcPct val="100000"/>
                        </a:lnSpc>
                        <a:spcBef>
                          <a:spcPts val="0"/>
                        </a:spcBef>
                        <a:spcAft>
                          <a:spcPts val="0"/>
                        </a:spcAft>
                        <a:buNone/>
                      </a:pPr>
                      <a:r>
                        <a:rPr b="1" lang="en" sz="1000" u="none" cap="none" strike="noStrike"/>
                        <a:t>Efficiency</a:t>
                      </a:r>
                      <a:endParaRPr b="1" sz="1000" u="none" cap="none" strike="noStrike">
                        <a:latin typeface="Arial"/>
                        <a:ea typeface="Arial"/>
                        <a:cs typeface="Arial"/>
                        <a:sym typeface="Arial"/>
                      </a:endParaRPr>
                    </a:p>
                  </a:txBody>
                  <a:tcPr marT="0" marB="0" marR="19775" marL="19775" anchor="ctr"/>
                </a:tc>
                <a:tc rowSpan="2">
                  <a:txBody>
                    <a:bodyPr/>
                    <a:lstStyle/>
                    <a:p>
                      <a:pPr indent="0" lvl="0" marL="0" marR="0" rtl="0" algn="ctr">
                        <a:lnSpc>
                          <a:spcPct val="100000"/>
                        </a:lnSpc>
                        <a:spcBef>
                          <a:spcPts val="0"/>
                        </a:spcBef>
                        <a:spcAft>
                          <a:spcPts val="0"/>
                        </a:spcAft>
                        <a:buNone/>
                      </a:pPr>
                      <a:r>
                        <a:rPr lang="en" sz="800" u="none" cap="none" strike="noStrike"/>
                        <a:t>Achieve a 50% reduction in execution time for Selenium Grid tests across multiple browsers compared to initial setup</a:t>
                      </a:r>
                      <a:endParaRPr/>
                    </a:p>
                    <a:p>
                      <a:pPr indent="0" lvl="0" marL="0" marR="0" rtl="0" algn="ctr">
                        <a:lnSpc>
                          <a:spcPct val="100000"/>
                        </a:lnSpc>
                        <a:spcBef>
                          <a:spcPts val="0"/>
                        </a:spcBef>
                        <a:spcAft>
                          <a:spcPts val="0"/>
                        </a:spcAft>
                        <a:buNone/>
                      </a:pPr>
                      <a:r>
                        <a:rPr lang="en" sz="800" u="none" cap="none" strike="noStrike"/>
                        <a:t> </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Initial execution time report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r>
              <a:tr h="202575">
                <a:tc vMerge="1"/>
                <a:tc vMerge="1"/>
                <a:tc>
                  <a:txBody>
                    <a:bodyPr/>
                    <a:lstStyle/>
                    <a:p>
                      <a:pPr indent="0" lvl="0" marL="0" marR="0" rtl="0" algn="ctr">
                        <a:lnSpc>
                          <a:spcPct val="100000"/>
                        </a:lnSpc>
                        <a:spcBef>
                          <a:spcPts val="0"/>
                        </a:spcBef>
                        <a:spcAft>
                          <a:spcPts val="0"/>
                        </a:spcAft>
                        <a:buNone/>
                      </a:pPr>
                      <a:r>
                        <a:rPr lang="en" sz="800" u="none" cap="none" strike="noStrike"/>
                        <a:t>Optimized execution time report</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r>
              <a:tr h="658400">
                <a:tc vMerge="1"/>
                <a:tc>
                  <a:txBody>
                    <a:bodyPr/>
                    <a:lstStyle/>
                    <a:p>
                      <a:pPr indent="0" lvl="0" marL="0" marR="0" rtl="0" algn="ctr">
                        <a:lnSpc>
                          <a:spcPct val="100000"/>
                        </a:lnSpc>
                        <a:spcBef>
                          <a:spcPts val="0"/>
                        </a:spcBef>
                        <a:spcAft>
                          <a:spcPts val="0"/>
                        </a:spcAft>
                        <a:buNone/>
                      </a:pPr>
                      <a:r>
                        <a:rPr lang="en" sz="800" u="none" cap="none" strike="noStrike"/>
                        <a:t>Reduce the setup and automated test execution time for 120 automated unit tests and 30 manual unit tests to a total of 72 hours.</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Execution time summary</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Brian Tran (IT DevTester)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Jamie Teller (DevOps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Krista Adams (Product Engineer)</a:t>
                      </a:r>
                      <a:endParaRPr sz="800" u="none" cap="none" strike="noStrike">
                        <a:latin typeface="Arial"/>
                        <a:ea typeface="Arial"/>
                        <a:cs typeface="Arial"/>
                        <a:sym typeface="Arial"/>
                      </a:endParaRPr>
                    </a:p>
                  </a:txBody>
                  <a:tcPr marT="0" marB="0" marR="19775" marL="19775" anchor="ctr"/>
                </a:tc>
                <a:tc>
                  <a:txBody>
                    <a:bodyPr/>
                    <a:lstStyle/>
                    <a:p>
                      <a:pPr indent="0" lvl="0" marL="0" marR="0" rtl="0" algn="ctr">
                        <a:lnSpc>
                          <a:spcPct val="100000"/>
                        </a:lnSpc>
                        <a:spcBef>
                          <a:spcPts val="0"/>
                        </a:spcBef>
                        <a:spcAft>
                          <a:spcPts val="0"/>
                        </a:spcAft>
                        <a:buNone/>
                      </a:pPr>
                      <a:r>
                        <a:rPr lang="en" sz="800" u="none" cap="none" strike="noStrike"/>
                        <a:t>Alex Hart (Security Manager)</a:t>
                      </a:r>
                      <a:endParaRPr sz="800" u="none" cap="none" strike="noStrike">
                        <a:latin typeface="Arial"/>
                        <a:ea typeface="Arial"/>
                        <a:cs typeface="Arial"/>
                        <a:sym typeface="Arial"/>
                      </a:endParaRPr>
                    </a:p>
                  </a:txBody>
                  <a:tcPr marT="0" marB="0" marR="19775" marL="1977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72f37c833c_2_298"/>
          <p:cNvSpPr txBox="1"/>
          <p:nvPr>
            <p:ph type="title"/>
          </p:nvPr>
        </p:nvSpPr>
        <p:spPr>
          <a:xfrm>
            <a:off x="720000" y="295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Version Policy</a:t>
            </a:r>
            <a:endParaRPr/>
          </a:p>
        </p:txBody>
      </p:sp>
      <p:sp>
        <p:nvSpPr>
          <p:cNvPr id="1255" name="Google Shape;1255;g272f37c833c_2_298"/>
          <p:cNvSpPr txBox="1"/>
          <p:nvPr>
            <p:ph idx="1" type="body"/>
          </p:nvPr>
        </p:nvSpPr>
        <p:spPr>
          <a:xfrm>
            <a:off x="367725" y="868525"/>
            <a:ext cx="7844100" cy="3826500"/>
          </a:xfrm>
          <a:prstGeom prst="rect">
            <a:avLst/>
          </a:prstGeom>
          <a:noFill/>
          <a:ln>
            <a:noFill/>
          </a:ln>
        </p:spPr>
        <p:txBody>
          <a:bodyPr anchorCtr="0" anchor="t" bIns="91425" lIns="91425" spcFirstLastPara="1" rIns="91425" wrap="square" tIns="91425">
            <a:noAutofit/>
          </a:bodyPr>
          <a:lstStyle/>
          <a:p>
            <a:pPr indent="-323850" lvl="0" marL="457200" rtl="0" algn="l">
              <a:lnSpc>
                <a:spcPct val="125000"/>
              </a:lnSpc>
              <a:spcBef>
                <a:spcPts val="0"/>
              </a:spcBef>
              <a:spcAft>
                <a:spcPts val="0"/>
              </a:spcAft>
              <a:buSzPts val="1500"/>
              <a:buFont typeface="Nunito Light"/>
              <a:buChar char="●"/>
            </a:pPr>
            <a:r>
              <a:rPr lang="en" sz="1500"/>
              <a:t>VERSION Key Factors:[1,2]</a:t>
            </a:r>
            <a:endParaRPr/>
          </a:p>
          <a:p>
            <a:pPr indent="-304800" lvl="1" marL="914400" rtl="0" algn="just">
              <a:lnSpc>
                <a:spcPct val="125000"/>
              </a:lnSpc>
              <a:spcBef>
                <a:spcPts val="0"/>
              </a:spcBef>
              <a:spcAft>
                <a:spcPts val="0"/>
              </a:spcAft>
              <a:buSzPts val="1200"/>
              <a:buChar char="○"/>
            </a:pPr>
            <a:r>
              <a:rPr lang="en"/>
              <a:t>Traceable with BUILD. BUILD is coupled with product development or test engineering build farm (files, directories; packages, modules, functions/procedures; components, containers; subsystems).</a:t>
            </a:r>
            <a:endParaRPr/>
          </a:p>
          <a:p>
            <a:pPr indent="-304800" lvl="1" marL="914400" rtl="0" algn="just">
              <a:lnSpc>
                <a:spcPct val="125000"/>
              </a:lnSpc>
              <a:spcBef>
                <a:spcPts val="0"/>
              </a:spcBef>
              <a:spcAft>
                <a:spcPts val="0"/>
              </a:spcAft>
              <a:buSzPts val="1200"/>
              <a:buChar char="○"/>
            </a:pPr>
            <a:r>
              <a:rPr lang="en"/>
              <a:t>CyberSIEM build farm is structured into THREE directories: PRECISION, EFFICIENCY, SECURITY, .</a:t>
            </a:r>
            <a:endParaRPr/>
          </a:p>
          <a:p>
            <a:pPr indent="-304800" lvl="1" marL="914400" rtl="0" algn="just">
              <a:lnSpc>
                <a:spcPct val="125000"/>
              </a:lnSpc>
              <a:spcBef>
                <a:spcPts val="0"/>
              </a:spcBef>
              <a:spcAft>
                <a:spcPts val="0"/>
              </a:spcAft>
              <a:buSzPts val="1200"/>
              <a:buChar char="○"/>
            </a:pPr>
            <a:r>
              <a:rPr lang="en"/>
              <a:t>Build Types: D for development build (unit tests); A for Alpha build; B for Beta build; S for System test build; R for regression test build; I for Integration Build; P for Performance test build; G for Production GOLDEN build.</a:t>
            </a:r>
            <a:endParaRPr/>
          </a:p>
          <a:p>
            <a:pPr indent="-323850" lvl="0" marL="457200" rtl="0" algn="just">
              <a:lnSpc>
                <a:spcPct val="125000"/>
              </a:lnSpc>
              <a:spcBef>
                <a:spcPts val="0"/>
              </a:spcBef>
              <a:spcAft>
                <a:spcPts val="0"/>
              </a:spcAft>
              <a:buSzPts val="1500"/>
              <a:buChar char="●"/>
            </a:pPr>
            <a:r>
              <a:rPr lang="en" sz="1500"/>
              <a:t>VERSION Rules[3]:</a:t>
            </a:r>
            <a:endParaRPr sz="1500"/>
          </a:p>
          <a:p>
            <a:pPr indent="-304800" lvl="1" marL="914400" rtl="0" algn="just">
              <a:lnSpc>
                <a:spcPct val="125000"/>
              </a:lnSpc>
              <a:spcBef>
                <a:spcPts val="0"/>
              </a:spcBef>
              <a:spcAft>
                <a:spcPts val="0"/>
              </a:spcAft>
              <a:buSzPts val="1200"/>
              <a:buChar char="○"/>
            </a:pPr>
            <a:r>
              <a:rPr lang="en"/>
              <a:t>MAJOR.MINOR.</a:t>
            </a:r>
            <a:r>
              <a:rPr lang="en"/>
              <a:t>DOTDOT</a:t>
            </a:r>
            <a:r>
              <a:rPr lang="en"/>
              <a:t>.[P&lt;PRECISION&gt;,E&lt;EFFICIENCY&gt;,S&lt;SECURITY&gt;].[BUILD TYPE].[DEBUG BUILD OR NOT : D for debug, ND for non-debug].number [1-N]</a:t>
            </a:r>
            <a:endParaRPr/>
          </a:p>
          <a:p>
            <a:pPr indent="-304800" lvl="1" marL="914400" rtl="0" algn="just">
              <a:lnSpc>
                <a:spcPct val="125000"/>
              </a:lnSpc>
              <a:spcBef>
                <a:spcPts val="0"/>
              </a:spcBef>
              <a:spcAft>
                <a:spcPts val="0"/>
              </a:spcAft>
              <a:buSzPts val="1200"/>
              <a:buChar char="○"/>
            </a:pPr>
            <a:r>
              <a:rPr lang="en"/>
              <a:t>MAJOR starts from zero at the beginning of the project and ends with 1 when it’s ready to be fully integrated.</a:t>
            </a:r>
            <a:endParaRPr/>
          </a:p>
          <a:p>
            <a:pPr indent="-304800" lvl="1" marL="914400" rtl="0" algn="just">
              <a:lnSpc>
                <a:spcPct val="125000"/>
              </a:lnSpc>
              <a:spcBef>
                <a:spcPts val="0"/>
              </a:spcBef>
              <a:spcAft>
                <a:spcPts val="0"/>
              </a:spcAft>
              <a:buSzPts val="1200"/>
              <a:buChar char="○"/>
            </a:pPr>
            <a:r>
              <a:rPr lang="en" sz="1200"/>
              <a:t>During the intermediate sub-milestones, MINOR will have different numbers rounding up to 10 for different modules. </a:t>
            </a:r>
            <a:endParaRPr/>
          </a:p>
          <a:p>
            <a:pPr indent="-304800" lvl="1" marL="914400" rtl="0" algn="just">
              <a:lnSpc>
                <a:spcPct val="125000"/>
              </a:lnSpc>
              <a:spcBef>
                <a:spcPts val="0"/>
              </a:spcBef>
              <a:spcAft>
                <a:spcPts val="0"/>
              </a:spcAft>
              <a:buSzPts val="1200"/>
              <a:buChar char="○"/>
            </a:pPr>
            <a:r>
              <a:rPr lang="en"/>
              <a:t>Patch number changes when a new feature is added or modified. This is normally for small bug-fixes or the like.</a:t>
            </a:r>
            <a:endParaRPr/>
          </a:p>
          <a:p>
            <a:pPr indent="0" lvl="0" marL="0" rtl="0" algn="just">
              <a:lnSpc>
                <a:spcPct val="100000"/>
              </a:lnSpc>
              <a:spcBef>
                <a:spcPts val="1000"/>
              </a:spcBef>
              <a:spcAft>
                <a:spcPts val="0"/>
              </a:spcAft>
              <a:buNone/>
            </a:pPr>
            <a:r>
              <a:t/>
            </a:r>
            <a:endParaRPr/>
          </a:p>
        </p:txBody>
      </p:sp>
      <p:sp>
        <p:nvSpPr>
          <p:cNvPr id="1256" name="Google Shape;1256;g272f37c833c_2_298"/>
          <p:cNvSpPr txBox="1"/>
          <p:nvPr/>
        </p:nvSpPr>
        <p:spPr>
          <a:xfrm>
            <a:off x="9655975" y="48442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Archivo"/>
                <a:ea typeface="Archivo"/>
                <a:cs typeface="Archivo"/>
                <a:sym typeface="Archivo"/>
              </a:rPr>
              <a:t>Backup</a:t>
            </a:r>
            <a:endParaRPr b="0" i="0" sz="900" u="none" cap="none" strike="noStrike">
              <a:solidFill>
                <a:schemeClr val="dk1"/>
              </a:solidFill>
              <a:latin typeface="Archivo"/>
              <a:ea typeface="Archivo"/>
              <a:cs typeface="Archivo"/>
              <a:sym typeface="Archivo"/>
            </a:endParaRPr>
          </a:p>
        </p:txBody>
      </p:sp>
      <p:sp>
        <p:nvSpPr>
          <p:cNvPr id="1257" name="Google Shape;1257;g272f37c833c_2_298"/>
          <p:cNvSpPr txBox="1"/>
          <p:nvPr/>
        </p:nvSpPr>
        <p:spPr>
          <a:xfrm>
            <a:off x="544725" y="4647150"/>
            <a:ext cx="74901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Archivo"/>
                <a:ea typeface="Archivo"/>
                <a:cs typeface="Archivo"/>
                <a:sym typeface="Archivo"/>
              </a:rPr>
              <a:t>[1] SemVer. 2020. Semantic Versioning 2.0.0. Retrieved June 3, 2024, from https://semver.org/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[2] Microsoft. 2024. Versioning. Retrieved June 3, 2024, from </a:t>
            </a:r>
            <a:r>
              <a:rPr lang="en" sz="700" u="sng">
                <a:solidFill>
                  <a:schemeClr val="hlink"/>
                </a:solidFill>
                <a:latin typeface="Archivo"/>
                <a:ea typeface="Archivo"/>
                <a:cs typeface="Archivo"/>
                <a:sym typeface="Archivo"/>
                <a:hlinkClick r:id="rId3"/>
              </a:rPr>
              <a:t>https://learn.microsoft.com/en-us/dotnet/standard/assembly/versioning</a:t>
            </a:r>
            <a:endParaRPr sz="700">
              <a:solidFill>
                <a:schemeClr val="dk1"/>
              </a:solidFill>
              <a:latin typeface="Archivo"/>
              <a:ea typeface="Archivo"/>
              <a:cs typeface="Archivo"/>
              <a:sym typeface="Archivo"/>
            </a:endParaRPr>
          </a:p>
          <a:p>
            <a:pPr indent="0" lvl="0" marL="0" rtl="0" algn="l">
              <a:spcBef>
                <a:spcPts val="0"/>
              </a:spcBef>
              <a:spcAft>
                <a:spcPts val="0"/>
              </a:spcAft>
              <a:buNone/>
            </a:pPr>
            <a:r>
              <a:rPr lang="en" sz="700">
                <a:solidFill>
                  <a:schemeClr val="dk1"/>
                </a:solidFill>
                <a:latin typeface="Archivo"/>
                <a:ea typeface="Archivo"/>
                <a:cs typeface="Archivo"/>
                <a:sym typeface="Archivo"/>
              </a:rPr>
              <a:t>[3] Stack Overflow. 2024. What rules does software version numbering follow?. Retrieved June 3, 2024, from https://stackoverflow.com/questions/3826580/what-rules-does-software-version-numbering-follow</a:t>
            </a:r>
            <a:endParaRPr sz="700">
              <a:solidFill>
                <a:schemeClr val="dk1"/>
              </a:solidFill>
              <a:latin typeface="Archivo"/>
              <a:ea typeface="Archivo"/>
              <a:cs typeface="Archivo"/>
              <a:sym typeface="Archivo"/>
            </a:endParaRPr>
          </a:p>
          <a:p>
            <a:pPr indent="0" lvl="0" marL="0" rtl="0" algn="l">
              <a:spcBef>
                <a:spcPts val="0"/>
              </a:spcBef>
              <a:spcAft>
                <a:spcPts val="0"/>
              </a:spcAft>
              <a:buNone/>
            </a:pPr>
            <a:r>
              <a:t/>
            </a:r>
            <a:endParaRPr sz="700">
              <a:solidFill>
                <a:schemeClr val="dk1"/>
              </a:solidFill>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272f37c833c_2_414"/>
          <p:cNvSpPr txBox="1"/>
          <p:nvPr>
            <p:ph type="title"/>
          </p:nvPr>
        </p:nvSpPr>
        <p:spPr>
          <a:xfrm>
            <a:off x="720000" y="-55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Archivo"/>
                <a:ea typeface="Archivo"/>
                <a:cs typeface="Archivo"/>
                <a:sym typeface="Archivo"/>
              </a:rPr>
              <a:t>“Translate Initial 60 Test Cases” </a:t>
            </a:r>
            <a:r>
              <a:rPr lang="en" sz="2100">
                <a:solidFill>
                  <a:schemeClr val="accent1"/>
                </a:solidFill>
                <a:latin typeface="Archivo"/>
                <a:ea typeface="Archivo"/>
                <a:cs typeface="Archivo"/>
                <a:sym typeface="Archivo"/>
              </a:rPr>
              <a:t>RACI </a:t>
            </a:r>
            <a:r>
              <a:rPr baseline="30000" lang="en" sz="2100">
                <a:solidFill>
                  <a:schemeClr val="accent1"/>
                </a:solidFill>
                <a:latin typeface="Archivo"/>
                <a:ea typeface="Archivo"/>
                <a:cs typeface="Archivo"/>
                <a:sym typeface="Archivo"/>
              </a:rPr>
              <a:t>[1]</a:t>
            </a:r>
            <a:endParaRPr baseline="30000" sz="3600">
              <a:solidFill>
                <a:schemeClr val="accent1"/>
              </a:solidFill>
            </a:endParaRPr>
          </a:p>
        </p:txBody>
      </p:sp>
      <p:graphicFrame>
        <p:nvGraphicFramePr>
          <p:cNvPr id="1263" name="Google Shape;1263;g272f37c833c_2_414"/>
          <p:cNvGraphicFramePr/>
          <p:nvPr/>
        </p:nvGraphicFramePr>
        <p:xfrm>
          <a:off x="251300" y="411400"/>
          <a:ext cx="3000000" cy="3000000"/>
        </p:xfrm>
        <a:graphic>
          <a:graphicData uri="http://schemas.openxmlformats.org/drawingml/2006/table">
            <a:tbl>
              <a:tblPr>
                <a:noFill/>
                <a:tableStyleId>{D579CD80-53E7-407F-99AA-6541FDDC5745}</a:tableStyleId>
              </a:tblPr>
              <a:tblGrid>
                <a:gridCol w="1084250"/>
                <a:gridCol w="1691425"/>
                <a:gridCol w="1496250"/>
                <a:gridCol w="1398675"/>
                <a:gridCol w="1517925"/>
                <a:gridCol w="1452875"/>
              </a:tblGrid>
              <a:tr h="220725">
                <a:tc>
                  <a:txBody>
                    <a:bodyPr/>
                    <a:lstStyle/>
                    <a:p>
                      <a:pPr indent="0" lvl="0" marL="0" rtl="0" algn="ctr">
                        <a:lnSpc>
                          <a:spcPct val="115000"/>
                        </a:lnSpc>
                        <a:spcBef>
                          <a:spcPts val="0"/>
                        </a:spcBef>
                        <a:spcAft>
                          <a:spcPts val="0"/>
                        </a:spcAft>
                        <a:buNone/>
                      </a:pPr>
                      <a:r>
                        <a:rPr lang="en" sz="1200">
                          <a:solidFill>
                            <a:srgbClr val="073763"/>
                          </a:solidFill>
                        </a:rPr>
                        <a:t>Theme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0"/>
                      </a:ext>
                    </a:extLst>
                  </a:tcPr>
                </a:tc>
                <a:tc>
                  <a:txBody>
                    <a:bodyPr/>
                    <a:lstStyle/>
                    <a:p>
                      <a:pPr indent="0" lvl="0" marL="0" rtl="0" algn="ctr">
                        <a:lnSpc>
                          <a:spcPct val="115000"/>
                        </a:lnSpc>
                        <a:spcBef>
                          <a:spcPts val="0"/>
                        </a:spcBef>
                        <a:spcAft>
                          <a:spcPts val="0"/>
                        </a:spcAft>
                        <a:buNone/>
                      </a:pPr>
                      <a:r>
                        <a:rPr lang="en" sz="1200">
                          <a:solidFill>
                            <a:srgbClr val="073763"/>
                          </a:solidFill>
                        </a:rPr>
                        <a:t>Tasks</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1"/>
                      </a:ext>
                    </a:extLst>
                  </a:tcPr>
                </a:tc>
                <a:tc>
                  <a:txBody>
                    <a:bodyPr/>
                    <a:lstStyle/>
                    <a:p>
                      <a:pPr indent="0" lvl="0" marL="0" rtl="0" algn="ctr">
                        <a:lnSpc>
                          <a:spcPct val="115000"/>
                        </a:lnSpc>
                        <a:spcBef>
                          <a:spcPts val="0"/>
                        </a:spcBef>
                        <a:spcAft>
                          <a:spcPts val="0"/>
                        </a:spcAft>
                        <a:buNone/>
                      </a:pPr>
                      <a:r>
                        <a:rPr lang="en" sz="1200">
                          <a:solidFill>
                            <a:srgbClr val="073763"/>
                          </a:solidFill>
                        </a:rPr>
                        <a:t>Responsible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2"/>
                      </a:ext>
                    </a:extLst>
                  </a:tcPr>
                </a:tc>
                <a:tc>
                  <a:txBody>
                    <a:bodyPr/>
                    <a:lstStyle/>
                    <a:p>
                      <a:pPr indent="0" lvl="0" marL="0" rtl="0" algn="ctr">
                        <a:lnSpc>
                          <a:spcPct val="115000"/>
                        </a:lnSpc>
                        <a:spcBef>
                          <a:spcPts val="0"/>
                        </a:spcBef>
                        <a:spcAft>
                          <a:spcPts val="0"/>
                        </a:spcAft>
                        <a:buNone/>
                      </a:pPr>
                      <a:r>
                        <a:rPr lang="en" sz="1200">
                          <a:solidFill>
                            <a:srgbClr val="073763"/>
                          </a:solidFill>
                        </a:rPr>
                        <a:t>Accountable</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3"/>
                      </a:ext>
                    </a:extLst>
                  </a:tcPr>
                </a:tc>
                <a:tc>
                  <a:txBody>
                    <a:bodyPr/>
                    <a:lstStyle/>
                    <a:p>
                      <a:pPr indent="0" lvl="0" marL="0" rtl="0" algn="ctr">
                        <a:lnSpc>
                          <a:spcPct val="115000"/>
                        </a:lnSpc>
                        <a:spcBef>
                          <a:spcPts val="0"/>
                        </a:spcBef>
                        <a:spcAft>
                          <a:spcPts val="0"/>
                        </a:spcAft>
                        <a:buNone/>
                      </a:pPr>
                      <a:r>
                        <a:rPr lang="en" sz="1200">
                          <a:solidFill>
                            <a:srgbClr val="073763"/>
                          </a:solidFill>
                        </a:rPr>
                        <a:t>Consulted</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4"/>
                      </a:ext>
                    </a:extLst>
                  </a:tcPr>
                </a:tc>
                <a:tc>
                  <a:txBody>
                    <a:bodyPr/>
                    <a:lstStyle/>
                    <a:p>
                      <a:pPr indent="0" lvl="0" marL="0" rtl="0" algn="ctr">
                        <a:lnSpc>
                          <a:spcPct val="115000"/>
                        </a:lnSpc>
                        <a:spcBef>
                          <a:spcPts val="0"/>
                        </a:spcBef>
                        <a:spcAft>
                          <a:spcPts val="0"/>
                        </a:spcAft>
                        <a:buNone/>
                      </a:pPr>
                      <a:r>
                        <a:rPr lang="en" sz="1200">
                          <a:solidFill>
                            <a:srgbClr val="073763"/>
                          </a:solidFill>
                        </a:rPr>
                        <a:t>Informed</a:t>
                      </a:r>
                      <a:endParaRPr sz="1200">
                        <a:solidFill>
                          <a:srgbClr val="073763"/>
                        </a:solidFill>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3C47D"/>
                    </a:solidFill>
                    <a:extLst>
                      <a:ext uri="http://customooxmlschemas.google.com/">
                        <go:slidesCustomData xmlns:go="http://customooxmlschemas.google.com/" cellId="1263:0:5"/>
                      </a:ext>
                    </a:extLst>
                  </a:tcPr>
                </a:tc>
              </a:tr>
              <a:tr h="539275">
                <a:tc rowSpan="4">
                  <a:txBody>
                    <a:bodyPr/>
                    <a:lstStyle/>
                    <a:p>
                      <a:pPr indent="0" lvl="0" marL="0" rtl="0" algn="ctr">
                        <a:lnSpc>
                          <a:spcPct val="115000"/>
                        </a:lnSpc>
                        <a:spcBef>
                          <a:spcPts val="0"/>
                        </a:spcBef>
                        <a:spcAft>
                          <a:spcPts val="0"/>
                        </a:spcAft>
                        <a:buNone/>
                      </a:pPr>
                      <a:r>
                        <a:rPr lang="en" sz="1000">
                          <a:solidFill>
                            <a:srgbClr val="073763"/>
                          </a:solidFill>
                        </a:rPr>
                        <a:t>Review and Select 60 Critical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1263:1:0"/>
                      </a:ext>
                    </a:extLst>
                  </a:tcPr>
                </a:tc>
                <a:tc>
                  <a:txBody>
                    <a:bodyPr/>
                    <a:lstStyle/>
                    <a:p>
                      <a:pPr indent="0" lvl="0" marL="0" rtl="0" algn="l">
                        <a:lnSpc>
                          <a:spcPct val="115000"/>
                        </a:lnSpc>
                        <a:spcBef>
                          <a:spcPts val="0"/>
                        </a:spcBef>
                        <a:spcAft>
                          <a:spcPts val="0"/>
                        </a:spcAft>
                        <a:buNone/>
                      </a:pPr>
                      <a:r>
                        <a:rPr lang="en" sz="1000">
                          <a:solidFill>
                            <a:srgbClr val="073763"/>
                          </a:solidFill>
                        </a:rPr>
                        <a:t>Identify critical test cases from the manual test suite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1:1"/>
                      </a:ext>
                    </a:extLst>
                  </a:tcPr>
                </a:tc>
                <a:tc>
                  <a:txBody>
                    <a:bodyPr/>
                    <a:lstStyle/>
                    <a:p>
                      <a:pPr indent="0" lvl="0" marL="0" rtl="0" algn="ctr">
                        <a:lnSpc>
                          <a:spcPct val="115000"/>
                        </a:lnSpc>
                        <a:spcBef>
                          <a:spcPts val="0"/>
                        </a:spcBef>
                        <a:spcAft>
                          <a:spcPts val="0"/>
                        </a:spcAft>
                        <a:buNone/>
                      </a:pPr>
                      <a:r>
                        <a:rPr lang="en" sz="900">
                          <a:solidFill>
                            <a:srgbClr val="073763"/>
                          </a:solidFill>
                        </a:rPr>
                        <a:t>SOC Analyst: selects critical tests from customer perspective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1:2"/>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 verifies that test cases capture critical controls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1:3"/>
                      </a:ext>
                    </a:extLst>
                  </a:tcPr>
                </a:tc>
                <a:tc>
                  <a:txBody>
                    <a:bodyPr/>
                    <a:lstStyle/>
                    <a:p>
                      <a:pPr indent="0" lvl="0" marL="0" rtl="0" algn="ctr">
                        <a:lnSpc>
                          <a:spcPct val="115000"/>
                        </a:lnSpc>
                        <a:spcBef>
                          <a:spcPts val="0"/>
                        </a:spcBef>
                        <a:spcAft>
                          <a:spcPts val="0"/>
                        </a:spcAft>
                        <a:buNone/>
                      </a:pPr>
                      <a:r>
                        <a:rPr lang="en" sz="900">
                          <a:solidFill>
                            <a:srgbClr val="073763"/>
                          </a:solidFill>
                        </a:rPr>
                        <a:t>DevTest: advises selection from IT maintenance perspective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1:4"/>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1:5"/>
                      </a:ext>
                    </a:extLst>
                  </a:tcPr>
                </a:tc>
              </a:tr>
              <a:tr h="658200">
                <a:tc vMerge="1"/>
                <a:tc>
                  <a:txBody>
                    <a:bodyPr/>
                    <a:lstStyle/>
                    <a:p>
                      <a:pPr indent="0" lvl="0" marL="0" rtl="0" algn="l">
                        <a:lnSpc>
                          <a:spcPct val="115000"/>
                        </a:lnSpc>
                        <a:spcBef>
                          <a:spcPts val="0"/>
                        </a:spcBef>
                        <a:spcAft>
                          <a:spcPts val="0"/>
                        </a:spcAft>
                        <a:buNone/>
                      </a:pPr>
                      <a:r>
                        <a:rPr lang="en" sz="1000">
                          <a:solidFill>
                            <a:srgbClr val="073763"/>
                          </a:solidFill>
                        </a:rPr>
                        <a:t>Prioritize test cases based on criticality and impact</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2:1"/>
                      </a:ext>
                    </a:extLst>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2:2"/>
                      </a:ext>
                    </a:extLst>
                  </a:tcPr>
                </a:tc>
                <a:tc>
                  <a:txBody>
                    <a:bodyPr/>
                    <a:lstStyle/>
                    <a:p>
                      <a:pPr indent="0" lvl="0" marL="0" rtl="0" algn="ctr">
                        <a:lnSpc>
                          <a:spcPct val="115000"/>
                        </a:lnSpc>
                        <a:spcBef>
                          <a:spcPts val="0"/>
                        </a:spcBef>
                        <a:spcAft>
                          <a:spcPts val="0"/>
                        </a:spcAft>
                        <a:buNone/>
                      </a:pPr>
                      <a:r>
                        <a:rPr lang="en" sz="900">
                          <a:solidFill>
                            <a:srgbClr val="073763"/>
                          </a:solidFill>
                        </a:rPr>
                        <a:t>DevTest: verifies that tests are automatible</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2:3"/>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 ensures initial test selection is representative of UI BATs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2: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2:5"/>
                      </a:ext>
                    </a:extLst>
                  </a:tcPr>
                </a:tc>
              </a:tr>
              <a:tr h="186750">
                <a:tc vMerge="1"/>
                <a:tc rowSpan="2">
                  <a:txBody>
                    <a:bodyPr/>
                    <a:lstStyle/>
                    <a:p>
                      <a:pPr indent="0" lvl="0" marL="0" rtl="0" algn="l">
                        <a:lnSpc>
                          <a:spcPct val="115000"/>
                        </a:lnSpc>
                        <a:spcBef>
                          <a:spcPts val="0"/>
                        </a:spcBef>
                        <a:spcAft>
                          <a:spcPts val="0"/>
                        </a:spcAft>
                        <a:buNone/>
                      </a:pPr>
                      <a:r>
                        <a:rPr lang="en" sz="1000">
                          <a:solidFill>
                            <a:srgbClr val="073763"/>
                          </a:solidFill>
                        </a:rPr>
                        <a:t>Document selected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3:1"/>
                      </a:ext>
                    </a:extLst>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3:2"/>
                      </a:ext>
                    </a:extLst>
                  </a:tcPr>
                </a:tc>
                <a:tc rowSpan="2">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3:3"/>
                      </a:ext>
                    </a:extLst>
                  </a:tcPr>
                </a:tc>
                <a:tc rowSpan="2">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3:4"/>
                      </a:ext>
                    </a:extLst>
                  </a:tcPr>
                </a:tc>
                <a:tc rowSpan="2">
                  <a:txBody>
                    <a:bodyPr/>
                    <a:lstStyle/>
                    <a:p>
                      <a:pPr indent="0" lvl="0" marL="0" rtl="0" algn="ctr">
                        <a:lnSpc>
                          <a:spcPct val="115000"/>
                        </a:lnSpc>
                        <a:spcBef>
                          <a:spcPts val="0"/>
                        </a:spcBef>
                        <a:spcAft>
                          <a:spcPts val="0"/>
                        </a:spcAft>
                        <a:buNone/>
                      </a:pPr>
                      <a:r>
                        <a:rPr lang="en" sz="900">
                          <a:solidFill>
                            <a:srgbClr val="073763"/>
                          </a:solidFill>
                        </a:rPr>
                        <a:t>CIO</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extLst>
                      <a:ext uri="http://customooxmlschemas.google.com/">
                        <go:slidesCustomData xmlns:go="http://customooxmlschemas.google.com/" cellId="1263:3:5"/>
                      </a:ext>
                    </a:extLst>
                  </a:tcPr>
                </a:tc>
              </a:tr>
              <a:tr h="186750">
                <a:tc vMerge="1"/>
                <a:tc vMerge="1"/>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4:2"/>
                      </a:ext>
                    </a:extLst>
                  </a:tcPr>
                </a:tc>
                <a:tc vMerge="1"/>
                <a:tc vMerge="1"/>
                <a:tc vMerge="1"/>
              </a:tr>
              <a:tr h="412375">
                <a:tc rowSpan="3">
                  <a:txBody>
                    <a:bodyPr/>
                    <a:lstStyle/>
                    <a:p>
                      <a:pPr indent="0" lvl="0" marL="0" rtl="0" algn="ctr">
                        <a:lnSpc>
                          <a:spcPct val="115000"/>
                        </a:lnSpc>
                        <a:spcBef>
                          <a:spcPts val="0"/>
                        </a:spcBef>
                        <a:spcAft>
                          <a:spcPts val="0"/>
                        </a:spcAft>
                        <a:buNone/>
                      </a:pPr>
                      <a:r>
                        <a:rPr lang="en" sz="1000">
                          <a:solidFill>
                            <a:srgbClr val="073763"/>
                          </a:solidFill>
                        </a:rPr>
                        <a:t>Translate Test Cases into Java Using Selenium Webdriver</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1263:5:0"/>
                      </a:ext>
                    </a:extLst>
                  </a:tcPr>
                </a:tc>
                <a:tc>
                  <a:txBody>
                    <a:bodyPr/>
                    <a:lstStyle/>
                    <a:p>
                      <a:pPr indent="0" lvl="0" marL="0" rtl="0" algn="l">
                        <a:lnSpc>
                          <a:spcPct val="115000"/>
                        </a:lnSpc>
                        <a:spcBef>
                          <a:spcPts val="0"/>
                        </a:spcBef>
                        <a:spcAft>
                          <a:spcPts val="0"/>
                        </a:spcAft>
                        <a:buNone/>
                      </a:pPr>
                      <a:r>
                        <a:rPr lang="en" sz="1000">
                          <a:solidFill>
                            <a:srgbClr val="073763"/>
                          </a:solidFill>
                        </a:rPr>
                        <a:t>Create Java Classes for test cases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5:1"/>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5:2"/>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 ensures code quality</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5:3"/>
                      </a:ext>
                    </a:extLst>
                  </a:tcPr>
                </a:tc>
                <a:tc>
                  <a:txBody>
                    <a:bodyPr/>
                    <a:lstStyle/>
                    <a:p>
                      <a:pPr indent="0" lvl="0" marL="0" rtl="0" algn="ctr">
                        <a:lnSpc>
                          <a:spcPct val="115000"/>
                        </a:lnSpc>
                        <a:spcBef>
                          <a:spcPts val="0"/>
                        </a:spcBef>
                        <a:spcAft>
                          <a:spcPts val="0"/>
                        </a:spcAft>
                        <a:buNone/>
                      </a:pPr>
                      <a:r>
                        <a:rPr lang="en" sz="900">
                          <a:solidFill>
                            <a:srgbClr val="073763"/>
                          </a:solidFill>
                        </a:rPr>
                        <a:t>DevOps: opportunities for CI/CD efficiencies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extLst>
                      <a:ext uri="http://customooxmlschemas.google.com/">
                        <go:slidesCustomData xmlns:go="http://customooxmlschemas.google.com/" cellId="1263:5: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5:5"/>
                      </a:ext>
                    </a:extLst>
                  </a:tcPr>
                </a:tc>
              </a:tr>
              <a:tr h="339575">
                <a:tc vMerge="1"/>
                <a:tc>
                  <a:txBody>
                    <a:bodyPr/>
                    <a:lstStyle/>
                    <a:p>
                      <a:pPr indent="0" lvl="0" marL="0" rtl="0" algn="l">
                        <a:lnSpc>
                          <a:spcPct val="115000"/>
                        </a:lnSpc>
                        <a:spcBef>
                          <a:spcPts val="0"/>
                        </a:spcBef>
                        <a:spcAft>
                          <a:spcPts val="0"/>
                        </a:spcAft>
                        <a:buNone/>
                      </a:pPr>
                      <a:r>
                        <a:rPr lang="en" sz="1000">
                          <a:solidFill>
                            <a:srgbClr val="073763"/>
                          </a:solidFill>
                        </a:rPr>
                        <a:t>Write Selenium scripts for each test case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6:1"/>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6:2"/>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6:3"/>
                      </a:ext>
                    </a:extLst>
                  </a:tcPr>
                </a:tc>
                <a:tc>
                  <a:txBody>
                    <a:bodyPr/>
                    <a:lstStyle/>
                    <a:p>
                      <a:pPr indent="0" lvl="0" marL="0" rtl="0" algn="ctr">
                        <a:lnSpc>
                          <a:spcPct val="115000"/>
                        </a:lnSpc>
                        <a:spcBef>
                          <a:spcPts val="0"/>
                        </a:spcBef>
                        <a:spcAft>
                          <a:spcPts val="0"/>
                        </a:spcAft>
                        <a:buNone/>
                      </a:pPr>
                      <a:r>
                        <a:rPr lang="en" sz="900">
                          <a:solidFill>
                            <a:srgbClr val="073763"/>
                          </a:solidFill>
                        </a:rPr>
                        <a:t>DevOps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extLst>
                      <a:ext uri="http://customooxmlschemas.google.com/">
                        <go:slidesCustomData xmlns:go="http://customooxmlschemas.google.com/" cellId="1263:6: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6:5"/>
                      </a:ext>
                    </a:extLst>
                  </a:tcPr>
                </a:tc>
              </a:tr>
              <a:tr h="339575">
                <a:tc vMerge="1"/>
                <a:tc>
                  <a:txBody>
                    <a:bodyPr/>
                    <a:lstStyle/>
                    <a:p>
                      <a:pPr indent="0" lvl="0" marL="0" rtl="0" algn="l">
                        <a:lnSpc>
                          <a:spcPct val="115000"/>
                        </a:lnSpc>
                        <a:spcBef>
                          <a:spcPts val="0"/>
                        </a:spcBef>
                        <a:spcAft>
                          <a:spcPts val="0"/>
                        </a:spcAft>
                        <a:buNone/>
                      </a:pPr>
                      <a:r>
                        <a:rPr lang="en" sz="1000">
                          <a:solidFill>
                            <a:srgbClr val="073763"/>
                          </a:solidFill>
                        </a:rPr>
                        <a:t>Ensure scripts are modular and reusable</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7:1"/>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7:2"/>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7:3"/>
                      </a:ext>
                    </a:extLst>
                  </a:tcPr>
                </a:tc>
                <a:tc>
                  <a:txBody>
                    <a:bodyPr/>
                    <a:lstStyle/>
                    <a:p>
                      <a:pPr indent="0" lvl="0" marL="0" rtl="0" algn="ctr">
                        <a:lnSpc>
                          <a:spcPct val="115000"/>
                        </a:lnSpc>
                        <a:spcBef>
                          <a:spcPts val="0"/>
                        </a:spcBef>
                        <a:spcAft>
                          <a:spcPts val="0"/>
                        </a:spcAft>
                        <a:buNone/>
                      </a:pPr>
                      <a:r>
                        <a:rPr lang="en" sz="900">
                          <a:solidFill>
                            <a:srgbClr val="073763"/>
                          </a:solidFill>
                        </a:rPr>
                        <a:t>DevOps</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extLst>
                      <a:ext uri="http://customooxmlschemas.google.com/">
                        <go:slidesCustomData xmlns:go="http://customooxmlschemas.google.com/" cellId="1263:7: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7:5"/>
                      </a:ext>
                    </a:extLst>
                  </a:tcPr>
                </a:tc>
              </a:tr>
              <a:tr h="339575">
                <a:tc rowSpan="3">
                  <a:txBody>
                    <a:bodyPr/>
                    <a:lstStyle/>
                    <a:p>
                      <a:pPr indent="0" lvl="0" marL="0" rtl="0" algn="l">
                        <a:lnSpc>
                          <a:spcPct val="115000"/>
                        </a:lnSpc>
                        <a:spcBef>
                          <a:spcPts val="0"/>
                        </a:spcBef>
                        <a:spcAft>
                          <a:spcPts val="0"/>
                        </a:spcAft>
                        <a:buNone/>
                      </a:pPr>
                      <a:r>
                        <a:rPr lang="en" sz="1000">
                          <a:solidFill>
                            <a:srgbClr val="073763"/>
                          </a:solidFill>
                        </a:rPr>
                        <a:t>Internal Review and Verification</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1263:8:0"/>
                      </a:ext>
                    </a:extLst>
                  </a:tcPr>
                </a:tc>
                <a:tc>
                  <a:txBody>
                    <a:bodyPr/>
                    <a:lstStyle/>
                    <a:p>
                      <a:pPr indent="0" lvl="0" marL="0" rtl="0" algn="l">
                        <a:lnSpc>
                          <a:spcPct val="115000"/>
                        </a:lnSpc>
                        <a:spcBef>
                          <a:spcPts val="0"/>
                        </a:spcBef>
                        <a:spcAft>
                          <a:spcPts val="0"/>
                        </a:spcAft>
                        <a:buNone/>
                      </a:pPr>
                      <a:r>
                        <a:rPr lang="en" sz="1000">
                          <a:solidFill>
                            <a:srgbClr val="073763"/>
                          </a:solidFill>
                        </a:rPr>
                        <a:t>Peer review of translated test scripts</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8:1"/>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8:2"/>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8:3"/>
                      </a:ext>
                    </a:extLst>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8: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8:5"/>
                      </a:ext>
                    </a:extLst>
                  </a:tcPr>
                </a:tc>
              </a:tr>
              <a:tr h="492375">
                <a:tc vMerge="1"/>
                <a:tc>
                  <a:txBody>
                    <a:bodyPr/>
                    <a:lstStyle/>
                    <a:p>
                      <a:pPr indent="0" lvl="0" marL="0" rtl="0" algn="l">
                        <a:lnSpc>
                          <a:spcPct val="115000"/>
                        </a:lnSpc>
                        <a:spcBef>
                          <a:spcPts val="0"/>
                        </a:spcBef>
                        <a:spcAft>
                          <a:spcPts val="0"/>
                        </a:spcAft>
                        <a:buNone/>
                      </a:pPr>
                      <a:r>
                        <a:rPr lang="en" sz="1000">
                          <a:solidFill>
                            <a:srgbClr val="073763"/>
                          </a:solidFill>
                        </a:rPr>
                        <a:t>Execute test scripts to verify functionality</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9:1"/>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9:2"/>
                      </a:ext>
                    </a:extLst>
                  </a:tcPr>
                </a:tc>
                <a:tc>
                  <a:txBody>
                    <a:bodyPr/>
                    <a:lstStyle/>
                    <a:p>
                      <a:pPr indent="0" lvl="0" marL="0" rtl="0" algn="ctr">
                        <a:lnSpc>
                          <a:spcPct val="115000"/>
                        </a:lnSpc>
                        <a:spcBef>
                          <a:spcPts val="0"/>
                        </a:spcBef>
                        <a:spcAft>
                          <a:spcPts val="0"/>
                        </a:spcAft>
                        <a:buNone/>
                      </a:pPr>
                      <a:r>
                        <a:rPr lang="en" sz="900">
                          <a:solidFill>
                            <a:srgbClr val="073763"/>
                          </a:solidFill>
                        </a:rPr>
                        <a:t>SOC Analyst: expected test points covered</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9:3"/>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 opportunities to reuse BAT sample data</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9: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9:5"/>
                      </a:ext>
                    </a:extLst>
                  </a:tcPr>
                </a:tc>
              </a:tr>
              <a:tr h="492375">
                <a:tc vMerge="1"/>
                <a:tc>
                  <a:txBody>
                    <a:bodyPr/>
                    <a:lstStyle/>
                    <a:p>
                      <a:pPr indent="0" lvl="0" marL="0" rtl="0" algn="l">
                        <a:lnSpc>
                          <a:spcPct val="115000"/>
                        </a:lnSpc>
                        <a:spcBef>
                          <a:spcPts val="0"/>
                        </a:spcBef>
                        <a:spcAft>
                          <a:spcPts val="0"/>
                        </a:spcAft>
                        <a:buNone/>
                      </a:pPr>
                      <a:r>
                        <a:rPr lang="en" sz="1000">
                          <a:solidFill>
                            <a:srgbClr val="073763"/>
                          </a:solidFill>
                        </a:rPr>
                        <a:t>Make necessary adjustments based on feedback</a:t>
                      </a:r>
                      <a:endParaRPr sz="1000">
                        <a:solidFill>
                          <a:srgbClr val="073763"/>
                        </a:solidFill>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extLst>
                      <a:ext uri="http://customooxmlschemas.google.com/">
                        <go:slidesCustomData xmlns:go="http://customooxmlschemas.google.com/" cellId="1263:10:1"/>
                      </a:ext>
                    </a:extLst>
                  </a:tcPr>
                </a:tc>
                <a:tc>
                  <a:txBody>
                    <a:bodyPr/>
                    <a:lstStyle/>
                    <a:p>
                      <a:pPr indent="0" lvl="0" marL="0" rtl="0" algn="ctr">
                        <a:lnSpc>
                          <a:spcPct val="115000"/>
                        </a:lnSpc>
                        <a:spcBef>
                          <a:spcPts val="0"/>
                        </a:spcBef>
                        <a:spcAft>
                          <a:spcPts val="0"/>
                        </a:spcAft>
                        <a:buNone/>
                      </a:pPr>
                      <a:r>
                        <a:rPr lang="en" sz="900">
                          <a:solidFill>
                            <a:srgbClr val="073763"/>
                          </a:solidFill>
                        </a:rPr>
                        <a:t>DevTest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extLst>
                      <a:ext uri="http://customooxmlschemas.google.com/">
                        <go:slidesCustomData xmlns:go="http://customooxmlschemas.google.com/" cellId="1263:10:2"/>
                      </a:ext>
                    </a:extLst>
                  </a:tcPr>
                </a:tc>
                <a:tc>
                  <a:txBody>
                    <a:bodyPr/>
                    <a:lstStyle/>
                    <a:p>
                      <a:pPr indent="0" lvl="0" marL="0" rtl="0" algn="ctr">
                        <a:lnSpc>
                          <a:spcPct val="115000"/>
                        </a:lnSpc>
                        <a:spcBef>
                          <a:spcPts val="0"/>
                        </a:spcBef>
                        <a:spcAft>
                          <a:spcPts val="0"/>
                        </a:spcAft>
                        <a:buNone/>
                      </a:pPr>
                      <a:r>
                        <a:rPr lang="en" sz="900">
                          <a:solidFill>
                            <a:srgbClr val="073763"/>
                          </a:solidFill>
                        </a:rPr>
                        <a:t>SOC Analyst</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extLst>
                      <a:ext uri="http://customooxmlschemas.google.com/">
                        <go:slidesCustomData xmlns:go="http://customooxmlschemas.google.com/" cellId="1263:10:3"/>
                      </a:ext>
                    </a:extLst>
                  </a:tcPr>
                </a:tc>
                <a:tc>
                  <a:txBody>
                    <a:bodyPr/>
                    <a:lstStyle/>
                    <a:p>
                      <a:pPr indent="0" lvl="0" marL="0" rtl="0" algn="ctr">
                        <a:lnSpc>
                          <a:spcPct val="115000"/>
                        </a:lnSpc>
                        <a:spcBef>
                          <a:spcPts val="0"/>
                        </a:spcBef>
                        <a:spcAft>
                          <a:spcPts val="0"/>
                        </a:spcAft>
                        <a:buNone/>
                      </a:pPr>
                      <a:r>
                        <a:rPr lang="en" sz="900">
                          <a:solidFill>
                            <a:srgbClr val="073763"/>
                          </a:solidFill>
                        </a:rPr>
                        <a:t>Product Engineer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extLst>
                      <a:ext uri="http://customooxmlschemas.google.com/">
                        <go:slidesCustomData xmlns:go="http://customooxmlschemas.google.com/" cellId="1263:10:4"/>
                      </a:ext>
                    </a:extLst>
                  </a:tcPr>
                </a:tc>
                <a:tc>
                  <a:txBody>
                    <a:bodyPr/>
                    <a:lstStyle/>
                    <a:p>
                      <a:pPr indent="0" lvl="0" marL="0" rtl="0" algn="ctr">
                        <a:lnSpc>
                          <a:spcPct val="115000"/>
                        </a:lnSpc>
                        <a:spcBef>
                          <a:spcPts val="0"/>
                        </a:spcBef>
                        <a:spcAft>
                          <a:spcPts val="0"/>
                        </a:spcAft>
                        <a:buNone/>
                      </a:pPr>
                      <a:r>
                        <a:rPr lang="en" sz="900">
                          <a:solidFill>
                            <a:srgbClr val="073763"/>
                          </a:solidFill>
                        </a:rPr>
                        <a:t>Security Manager</a:t>
                      </a:r>
                      <a:endParaRPr sz="900">
                        <a:solidFill>
                          <a:srgbClr val="073763"/>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1C232"/>
                    </a:solidFill>
                    <a:extLst>
                      <a:ext uri="http://customooxmlschemas.google.com/">
                        <go:slidesCustomData xmlns:go="http://customooxmlschemas.google.com/" cellId="1263:10:5"/>
                      </a:ext>
                    </a:extLst>
                  </a:tcPr>
                </a:tc>
              </a:tr>
            </a:tbl>
          </a:graphicData>
        </a:graphic>
      </p:graphicFrame>
      <p:sp>
        <p:nvSpPr>
          <p:cNvPr id="1264" name="Google Shape;1264;g272f37c833c_2_414"/>
          <p:cNvSpPr txBox="1"/>
          <p:nvPr>
            <p:ph type="title"/>
          </p:nvPr>
        </p:nvSpPr>
        <p:spPr>
          <a:xfrm>
            <a:off x="2753125" y="4810475"/>
            <a:ext cx="4577700" cy="4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400"/>
          </a:p>
          <a:p>
            <a:pPr indent="0" lvl="0" marL="0" rtl="0" algn="l">
              <a:spcBef>
                <a:spcPts val="0"/>
              </a:spcBef>
              <a:spcAft>
                <a:spcPts val="0"/>
              </a:spcAft>
              <a:buNone/>
            </a:pPr>
            <a:r>
              <a:rPr b="0" lang="en" sz="400"/>
              <a:t>[1] TeamGantt. RACI Chart Definition, Tips, and Example. Retrieved June 2, 2024, from https://www.teamgantt.com/blog/raci-chart-definition-tips-and-example#:~</a:t>
            </a:r>
            <a:endParaRPr b="0" sz="400"/>
          </a:p>
          <a:p>
            <a:pPr indent="0" lvl="0" marL="0" rtl="0" algn="l">
              <a:spcBef>
                <a:spcPts val="0"/>
              </a:spcBef>
              <a:spcAft>
                <a:spcPts val="0"/>
              </a:spcAft>
              <a:buNone/>
            </a:pPr>
            <a:r>
              <a:rPr b="0" lang="en" sz="400"/>
              <a:t>=simple%20RACI%20chart-,RACI%20definitions%20explained,have%20on%20an%20individual%20deliverable</a:t>
            </a:r>
            <a:endParaRPr b="0" sz="400"/>
          </a:p>
          <a:p>
            <a:pPr indent="0" lvl="0" marL="0" rtl="0" algn="l">
              <a:spcBef>
                <a:spcPts val="0"/>
              </a:spcBef>
              <a:spcAft>
                <a:spcPts val="0"/>
              </a:spcAft>
              <a:buNone/>
            </a:pPr>
            <a:r>
              <a:t/>
            </a:r>
            <a:endParaRPr b="0" sz="400"/>
          </a:p>
          <a:p>
            <a:pPr indent="0" lvl="0" marL="0" rtl="0" algn="l">
              <a:spcBef>
                <a:spcPts val="0"/>
              </a:spcBef>
              <a:spcAft>
                <a:spcPts val="0"/>
              </a:spcAft>
              <a:buNone/>
            </a:pPr>
            <a:r>
              <a:t/>
            </a:r>
            <a:endParaRPr b="0" sz="400"/>
          </a:p>
          <a:p>
            <a:pPr indent="0" lvl="0" marL="0" rtl="0" algn="l">
              <a:spcBef>
                <a:spcPts val="0"/>
              </a:spcBef>
              <a:spcAft>
                <a:spcPts val="0"/>
              </a:spcAft>
              <a:buNone/>
            </a:pPr>
            <a:r>
              <a:t/>
            </a:r>
            <a:endParaRPr b="0" sz="700"/>
          </a:p>
        </p:txBody>
      </p:sp>
      <p:sp>
        <p:nvSpPr>
          <p:cNvPr id="1265" name="Google Shape;1265;g272f37c833c_2_414"/>
          <p:cNvSpPr txBox="1"/>
          <p:nvPr/>
        </p:nvSpPr>
        <p:spPr>
          <a:xfrm>
            <a:off x="8556600" y="4900325"/>
            <a:ext cx="587400" cy="22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Archivo"/>
                <a:ea typeface="Archivo"/>
                <a:cs typeface="Archivo"/>
                <a:sym typeface="Archivo"/>
              </a:rPr>
              <a:t>Backup</a:t>
            </a:r>
            <a:endParaRPr b="0" i="0" sz="900" u="none" cap="none" strike="noStrike">
              <a:solidFill>
                <a:schemeClr val="dk1"/>
              </a:solidFill>
              <a:latin typeface="Archivo"/>
              <a:ea typeface="Archivo"/>
              <a:cs typeface="Archivo"/>
              <a:sym typeface="Archiv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g272f37c833c_0_9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Draft Report Sprint Backlog </a:t>
            </a:r>
            <a:r>
              <a:rPr lang="en">
                <a:solidFill>
                  <a:schemeClr val="accent1"/>
                </a:solidFill>
              </a:rPr>
              <a:t>Execution</a:t>
            </a:r>
            <a:endParaRPr>
              <a:solidFill>
                <a:schemeClr val="accent1"/>
              </a:solidFill>
            </a:endParaRPr>
          </a:p>
        </p:txBody>
      </p:sp>
      <p:sp>
        <p:nvSpPr>
          <p:cNvPr id="1271" name="Google Shape;1271;g272f37c833c_0_986"/>
          <p:cNvSpPr txBox="1"/>
          <p:nvPr>
            <p:ph idx="1" type="subTitle"/>
          </p:nvPr>
        </p:nvSpPr>
        <p:spPr>
          <a:xfrm>
            <a:off x="445950" y="1785150"/>
            <a:ext cx="2667000" cy="15927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b="1" lang="en" sz="900" u="sng"/>
              <a:t>April 12</a:t>
            </a:r>
            <a:r>
              <a:rPr b="1" lang="en" sz="900"/>
              <a:t>: (Proposal) Context Setting &amp; Articulation (12 pts)</a:t>
            </a:r>
            <a:endParaRPr b="1" sz="900"/>
          </a:p>
          <a:p>
            <a:pPr indent="-285750" lvl="1" marL="914400" rtl="0" algn="l">
              <a:spcBef>
                <a:spcPts val="0"/>
              </a:spcBef>
              <a:spcAft>
                <a:spcPts val="0"/>
              </a:spcAft>
              <a:buSzPts val="900"/>
              <a:buChar char="○"/>
            </a:pPr>
            <a:r>
              <a:rPr lang="en" sz="900"/>
              <a:t>Context/Setting (3 pts) </a:t>
            </a:r>
            <a:endParaRPr sz="900"/>
          </a:p>
          <a:p>
            <a:pPr indent="-285750" lvl="1" marL="914400" rtl="0" algn="l">
              <a:spcBef>
                <a:spcPts val="0"/>
              </a:spcBef>
              <a:spcAft>
                <a:spcPts val="0"/>
              </a:spcAft>
              <a:buSzPts val="900"/>
              <a:buChar char="○"/>
            </a:pPr>
            <a:r>
              <a:rPr lang="en" sz="900"/>
              <a:t>OSS Project (5 pts)</a:t>
            </a:r>
            <a:endParaRPr sz="900"/>
          </a:p>
          <a:p>
            <a:pPr indent="-285750" lvl="1" marL="914400" rtl="0" algn="l">
              <a:spcBef>
                <a:spcPts val="0"/>
              </a:spcBef>
              <a:spcAft>
                <a:spcPts val="0"/>
              </a:spcAft>
              <a:buSzPts val="900"/>
              <a:buChar char="○"/>
            </a:pPr>
            <a:r>
              <a:rPr lang="en" sz="900"/>
              <a:t>Hypothesis (2 pts)</a:t>
            </a:r>
            <a:endParaRPr sz="900"/>
          </a:p>
          <a:p>
            <a:pPr indent="-285750" lvl="1" marL="914400" rtl="0" algn="l">
              <a:spcBef>
                <a:spcPts val="0"/>
              </a:spcBef>
              <a:spcAft>
                <a:spcPts val="0"/>
              </a:spcAft>
              <a:buSzPts val="900"/>
              <a:buChar char="○"/>
            </a:pPr>
            <a:r>
              <a:rPr lang="en" sz="900"/>
              <a:t>Challenges (2 pts)</a:t>
            </a:r>
            <a:endParaRPr sz="900"/>
          </a:p>
          <a:p>
            <a:pPr indent="-285750" lvl="0" marL="457200" rtl="0" algn="l">
              <a:spcBef>
                <a:spcPts val="0"/>
              </a:spcBef>
              <a:spcAft>
                <a:spcPts val="0"/>
              </a:spcAft>
              <a:buSzPts val="900"/>
              <a:buChar char="●"/>
            </a:pPr>
            <a:r>
              <a:rPr b="1" lang="en" sz="900" u="sng"/>
              <a:t>April 9</a:t>
            </a:r>
            <a:r>
              <a:rPr b="1" lang="en" sz="900"/>
              <a:t>: OSS Research (6 pts)</a:t>
            </a:r>
            <a:endParaRPr b="1" sz="900"/>
          </a:p>
          <a:p>
            <a:pPr indent="-285750" lvl="1" marL="914400" rtl="0" algn="l">
              <a:spcBef>
                <a:spcPts val="0"/>
              </a:spcBef>
              <a:spcAft>
                <a:spcPts val="0"/>
              </a:spcAft>
              <a:buSzPts val="900"/>
              <a:buChar char="○"/>
            </a:pPr>
            <a:r>
              <a:rPr lang="en" sz="900"/>
              <a:t>Upstream (3 pts)</a:t>
            </a:r>
            <a:endParaRPr sz="900"/>
          </a:p>
          <a:p>
            <a:pPr indent="-285750" lvl="1" marL="914400" rtl="0" algn="l">
              <a:spcBef>
                <a:spcPts val="0"/>
              </a:spcBef>
              <a:spcAft>
                <a:spcPts val="0"/>
              </a:spcAft>
              <a:buSzPts val="900"/>
              <a:buChar char="○"/>
            </a:pPr>
            <a:r>
              <a:rPr lang="en" sz="900"/>
              <a:t>Downstream  (3 pts)</a:t>
            </a:r>
            <a:endParaRPr sz="900"/>
          </a:p>
          <a:p>
            <a:pPr indent="0" lvl="0" marL="0" rtl="0" algn="l">
              <a:spcBef>
                <a:spcPts val="0"/>
              </a:spcBef>
              <a:spcAft>
                <a:spcPts val="0"/>
              </a:spcAft>
              <a:buNone/>
            </a:pPr>
            <a:r>
              <a:t/>
            </a:r>
            <a:endParaRPr sz="800"/>
          </a:p>
          <a:p>
            <a:pPr indent="0" lvl="0" marL="0" rtl="0" algn="l">
              <a:spcBef>
                <a:spcPts val="0"/>
              </a:spcBef>
              <a:spcAft>
                <a:spcPts val="0"/>
              </a:spcAft>
              <a:buNone/>
            </a:pPr>
            <a:r>
              <a:t/>
            </a:r>
            <a:endParaRPr b="1" sz="800"/>
          </a:p>
        </p:txBody>
      </p:sp>
      <p:sp>
        <p:nvSpPr>
          <p:cNvPr id="1272" name="Google Shape;1272;g272f37c833c_0_986"/>
          <p:cNvSpPr txBox="1"/>
          <p:nvPr>
            <p:ph idx="2" type="subTitle"/>
          </p:nvPr>
        </p:nvSpPr>
        <p:spPr>
          <a:xfrm>
            <a:off x="3112950" y="1785150"/>
            <a:ext cx="3038400" cy="22797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0000"/>
              </a:buClr>
              <a:buSzPts val="900"/>
              <a:buChar char="●"/>
            </a:pPr>
            <a:r>
              <a:rPr b="1" lang="en" sz="900" u="sng">
                <a:solidFill>
                  <a:srgbClr val="FF0000"/>
                </a:solidFill>
              </a:rPr>
              <a:t>April 19</a:t>
            </a:r>
            <a:r>
              <a:rPr b="1" lang="en" sz="900">
                <a:solidFill>
                  <a:srgbClr val="FF0000"/>
                </a:solidFill>
              </a:rPr>
              <a:t>: OSS Principles (5 pts)</a:t>
            </a:r>
            <a:endParaRPr b="1" sz="900">
              <a:solidFill>
                <a:srgbClr val="FF0000"/>
              </a:solidFill>
            </a:endParaRPr>
          </a:p>
          <a:p>
            <a:pPr indent="-285750" lvl="1" marL="914400" rtl="0" algn="l">
              <a:spcBef>
                <a:spcPts val="0"/>
              </a:spcBef>
              <a:spcAft>
                <a:spcPts val="0"/>
              </a:spcAft>
              <a:buClr>
                <a:srgbClr val="FF0000"/>
              </a:buClr>
              <a:buSzPts val="900"/>
              <a:buChar char="○"/>
            </a:pPr>
            <a:r>
              <a:rPr lang="en" sz="900">
                <a:solidFill>
                  <a:srgbClr val="FF0000"/>
                </a:solidFill>
              </a:rPr>
              <a:t>Whos, Who (5 pts)</a:t>
            </a:r>
            <a:endParaRPr b="1" sz="900"/>
          </a:p>
          <a:p>
            <a:pPr indent="-285750" lvl="0" marL="457200" rtl="0" algn="l">
              <a:spcBef>
                <a:spcPts val="0"/>
              </a:spcBef>
              <a:spcAft>
                <a:spcPts val="0"/>
              </a:spcAft>
              <a:buSzPts val="900"/>
              <a:buChar char="●"/>
            </a:pPr>
            <a:r>
              <a:rPr b="1" lang="en" sz="900" u="sng"/>
              <a:t>April 19</a:t>
            </a:r>
            <a:r>
              <a:rPr b="1" lang="en" sz="900"/>
              <a:t>: Market Research (11 pts)</a:t>
            </a:r>
            <a:endParaRPr b="1" sz="900"/>
          </a:p>
          <a:p>
            <a:pPr indent="-285750" lvl="1" marL="914400" rtl="0" algn="l">
              <a:spcBef>
                <a:spcPts val="0"/>
              </a:spcBef>
              <a:spcAft>
                <a:spcPts val="0"/>
              </a:spcAft>
              <a:buSzPts val="900"/>
              <a:buChar char="○"/>
            </a:pPr>
            <a:r>
              <a:rPr lang="en" sz="900"/>
              <a:t>SWOT (3 pts)</a:t>
            </a:r>
            <a:endParaRPr sz="900"/>
          </a:p>
          <a:p>
            <a:pPr indent="-285750" lvl="1" marL="914400" rtl="0" algn="l">
              <a:spcBef>
                <a:spcPts val="0"/>
              </a:spcBef>
              <a:spcAft>
                <a:spcPts val="0"/>
              </a:spcAft>
              <a:buSzPts val="900"/>
              <a:buChar char="○"/>
            </a:pPr>
            <a:r>
              <a:rPr lang="en" sz="900"/>
              <a:t>COMP Analysis (5 pts)</a:t>
            </a:r>
            <a:endParaRPr sz="900"/>
          </a:p>
          <a:p>
            <a:pPr indent="-285750" lvl="1" marL="914400" rtl="0" algn="l">
              <a:spcBef>
                <a:spcPts val="0"/>
              </a:spcBef>
              <a:spcAft>
                <a:spcPts val="0"/>
              </a:spcAft>
              <a:buSzPts val="900"/>
              <a:buChar char="○"/>
            </a:pPr>
            <a:r>
              <a:rPr lang="en" sz="900"/>
              <a:t>GOAL/Problem (3 pts)</a:t>
            </a:r>
            <a:endParaRPr sz="900">
              <a:solidFill>
                <a:srgbClr val="FF0000"/>
              </a:solidFill>
            </a:endParaRPr>
          </a:p>
          <a:p>
            <a:pPr indent="-285750" lvl="0" marL="457200" rtl="0" algn="l">
              <a:spcBef>
                <a:spcPts val="0"/>
              </a:spcBef>
              <a:spcAft>
                <a:spcPts val="0"/>
              </a:spcAft>
              <a:buSzPts val="900"/>
              <a:buChar char="●"/>
            </a:pPr>
            <a:r>
              <a:rPr b="1" lang="en" sz="900" u="sng"/>
              <a:t>April 19</a:t>
            </a:r>
            <a:r>
              <a:rPr b="1" lang="en" sz="900"/>
              <a:t>: ROI/ROV (13 pts)</a:t>
            </a:r>
            <a:endParaRPr b="1" sz="900"/>
          </a:p>
          <a:p>
            <a:pPr indent="-285750" lvl="1" marL="914400" rtl="0" algn="l">
              <a:spcBef>
                <a:spcPts val="0"/>
              </a:spcBef>
              <a:spcAft>
                <a:spcPts val="0"/>
              </a:spcAft>
              <a:buSzPts val="900"/>
              <a:buChar char="○"/>
            </a:pPr>
            <a:r>
              <a:rPr lang="en" sz="900"/>
              <a:t>ROI (8 pts)</a:t>
            </a:r>
            <a:endParaRPr sz="900"/>
          </a:p>
          <a:p>
            <a:pPr indent="-285750" lvl="1" marL="914400" rtl="0" algn="l">
              <a:spcBef>
                <a:spcPts val="0"/>
              </a:spcBef>
              <a:spcAft>
                <a:spcPts val="0"/>
              </a:spcAft>
              <a:buSzPts val="900"/>
              <a:buChar char="○"/>
            </a:pPr>
            <a:r>
              <a:rPr lang="en" sz="900"/>
              <a:t>ROV (5 pts)</a:t>
            </a:r>
            <a:endParaRPr sz="900"/>
          </a:p>
          <a:p>
            <a:pPr indent="-285750" lvl="0" marL="457200" rtl="0" algn="l">
              <a:spcBef>
                <a:spcPts val="0"/>
              </a:spcBef>
              <a:spcAft>
                <a:spcPts val="0"/>
              </a:spcAft>
              <a:buSzPts val="900"/>
              <a:buChar char="●"/>
            </a:pPr>
            <a:r>
              <a:rPr b="1" lang="en" sz="900" u="sng"/>
              <a:t>April 19</a:t>
            </a:r>
            <a:r>
              <a:rPr b="1" lang="en" sz="900"/>
              <a:t>: SW Disaster (5 pts)</a:t>
            </a:r>
            <a:endParaRPr b="1" sz="900"/>
          </a:p>
          <a:p>
            <a:pPr indent="-285750" lvl="1" marL="914400" rtl="0" algn="l">
              <a:spcBef>
                <a:spcPts val="0"/>
              </a:spcBef>
              <a:spcAft>
                <a:spcPts val="0"/>
              </a:spcAft>
              <a:buSzPts val="900"/>
              <a:buChar char="○"/>
            </a:pPr>
            <a:r>
              <a:rPr lang="en" sz="900"/>
              <a:t>Relevance (2 pts)</a:t>
            </a:r>
            <a:endParaRPr sz="900"/>
          </a:p>
          <a:p>
            <a:pPr indent="-285750" lvl="1" marL="914400" rtl="0" algn="l">
              <a:spcBef>
                <a:spcPts val="0"/>
              </a:spcBef>
              <a:spcAft>
                <a:spcPts val="0"/>
              </a:spcAft>
              <a:buSzPts val="900"/>
              <a:buChar char="○"/>
            </a:pPr>
            <a:r>
              <a:rPr lang="en" sz="900"/>
              <a:t>Risks (3 pts)</a:t>
            </a:r>
            <a:endParaRPr sz="900"/>
          </a:p>
          <a:p>
            <a:pPr indent="-285750" lvl="0" marL="457200" rtl="0" algn="l">
              <a:spcBef>
                <a:spcPts val="0"/>
              </a:spcBef>
              <a:spcAft>
                <a:spcPts val="0"/>
              </a:spcAft>
              <a:buClr>
                <a:srgbClr val="FF0000"/>
              </a:buClr>
              <a:buSzPts val="900"/>
              <a:buChar char="●"/>
            </a:pPr>
            <a:r>
              <a:rPr b="1" lang="en" sz="900" u="sng">
                <a:solidFill>
                  <a:srgbClr val="FF0000"/>
                </a:solidFill>
              </a:rPr>
              <a:t>April 19</a:t>
            </a:r>
            <a:r>
              <a:rPr b="1" lang="en" sz="900">
                <a:solidFill>
                  <a:srgbClr val="FF0000"/>
                </a:solidFill>
              </a:rPr>
              <a:t>: [Replan] Context Setting &amp; Articulation (+ 5pts)</a:t>
            </a:r>
            <a:endParaRPr sz="900">
              <a:solidFill>
                <a:srgbClr val="FF0000"/>
              </a:solidFill>
            </a:endParaRPr>
          </a:p>
        </p:txBody>
      </p:sp>
      <p:sp>
        <p:nvSpPr>
          <p:cNvPr id="1273" name="Google Shape;1273;g272f37c833c_0_986"/>
          <p:cNvSpPr txBox="1"/>
          <p:nvPr>
            <p:ph idx="3" type="subTitle"/>
          </p:nvPr>
        </p:nvSpPr>
        <p:spPr>
          <a:xfrm>
            <a:off x="5814125" y="1785150"/>
            <a:ext cx="2921100" cy="21984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FF0000"/>
              </a:buClr>
              <a:buSzPts val="900"/>
              <a:buChar char="●"/>
            </a:pPr>
            <a:r>
              <a:rPr b="1" lang="en" sz="900" u="sng">
                <a:solidFill>
                  <a:srgbClr val="FF0000"/>
                </a:solidFill>
              </a:rPr>
              <a:t>April 25</a:t>
            </a:r>
            <a:r>
              <a:rPr b="1" lang="en" sz="900">
                <a:solidFill>
                  <a:srgbClr val="FF0000"/>
                </a:solidFill>
              </a:rPr>
              <a:t>: SDLC Model (8 pts)</a:t>
            </a:r>
            <a:endParaRPr b="1" sz="900">
              <a:solidFill>
                <a:srgbClr val="FF0000"/>
              </a:solidFill>
            </a:endParaRPr>
          </a:p>
          <a:p>
            <a:pPr indent="-285750" lvl="0" marL="457200" rtl="0" algn="l">
              <a:spcBef>
                <a:spcPts val="0"/>
              </a:spcBef>
              <a:spcAft>
                <a:spcPts val="0"/>
              </a:spcAft>
              <a:buSzPts val="900"/>
              <a:buChar char="●"/>
            </a:pPr>
            <a:r>
              <a:rPr b="1" lang="en" sz="900" u="sng"/>
              <a:t>April 25</a:t>
            </a:r>
            <a:r>
              <a:rPr b="1" lang="en" sz="900"/>
              <a:t>: 5 Personas (2 pts x 5 = 10 pts)</a:t>
            </a:r>
            <a:endParaRPr b="1" sz="900"/>
          </a:p>
          <a:p>
            <a:pPr indent="-285750" lvl="1" marL="914400" rtl="0" algn="l">
              <a:spcBef>
                <a:spcPts val="0"/>
              </a:spcBef>
              <a:spcAft>
                <a:spcPts val="0"/>
              </a:spcAft>
              <a:buSzPts val="900"/>
              <a:buChar char="○"/>
            </a:pPr>
            <a:r>
              <a:rPr lang="en" sz="900"/>
              <a:t>Characterization (1 pts)</a:t>
            </a:r>
            <a:endParaRPr sz="900"/>
          </a:p>
          <a:p>
            <a:pPr indent="-285750" lvl="1" marL="914400" rtl="0" algn="l">
              <a:spcBef>
                <a:spcPts val="0"/>
              </a:spcBef>
              <a:spcAft>
                <a:spcPts val="0"/>
              </a:spcAft>
              <a:buSzPts val="900"/>
              <a:buChar char="○"/>
            </a:pPr>
            <a:r>
              <a:rPr lang="en" sz="900"/>
              <a:t>Rationalization (1 pts)</a:t>
            </a:r>
            <a:endParaRPr sz="900"/>
          </a:p>
          <a:p>
            <a:pPr indent="-285750" lvl="0" marL="457200" rtl="0" algn="l">
              <a:spcBef>
                <a:spcPts val="0"/>
              </a:spcBef>
              <a:spcAft>
                <a:spcPts val="0"/>
              </a:spcAft>
              <a:buSzPts val="900"/>
              <a:buChar char="●"/>
            </a:pPr>
            <a:r>
              <a:rPr b="1" lang="en" sz="900" u="sng"/>
              <a:t>April 25</a:t>
            </a:r>
            <a:r>
              <a:rPr b="1" lang="en" sz="900"/>
              <a:t>: 5 User Stories (5pts x 5 = 25 pts)</a:t>
            </a:r>
            <a:endParaRPr b="1" sz="900"/>
          </a:p>
          <a:p>
            <a:pPr indent="-285750" lvl="1" marL="914400" rtl="0" algn="l">
              <a:spcBef>
                <a:spcPts val="0"/>
              </a:spcBef>
              <a:spcAft>
                <a:spcPts val="0"/>
              </a:spcAft>
              <a:buSzPts val="900"/>
              <a:buChar char="○"/>
            </a:pPr>
            <a:r>
              <a:rPr lang="en" sz="900"/>
              <a:t>Epic Stories  (2 pts)</a:t>
            </a:r>
            <a:endParaRPr sz="900"/>
          </a:p>
          <a:p>
            <a:pPr indent="-285750" lvl="1" marL="914400" rtl="0" algn="l">
              <a:spcBef>
                <a:spcPts val="0"/>
              </a:spcBef>
              <a:spcAft>
                <a:spcPts val="0"/>
              </a:spcAft>
              <a:buSzPts val="900"/>
              <a:buChar char="○"/>
            </a:pPr>
            <a:r>
              <a:rPr lang="en" sz="900"/>
              <a:t>Decomposition (3 pts)</a:t>
            </a:r>
            <a:endParaRPr sz="900"/>
          </a:p>
          <a:p>
            <a:pPr indent="-285750" lvl="0" marL="457200" rtl="0" algn="l">
              <a:spcBef>
                <a:spcPts val="0"/>
              </a:spcBef>
              <a:spcAft>
                <a:spcPts val="0"/>
              </a:spcAft>
              <a:buSzPts val="900"/>
              <a:buChar char="●"/>
            </a:pPr>
            <a:r>
              <a:rPr b="1" lang="en" sz="900" u="sng"/>
              <a:t>April 25</a:t>
            </a:r>
            <a:r>
              <a:rPr b="1" lang="en" sz="900"/>
              <a:t>: Relative Sizing Algo (5 pts)</a:t>
            </a:r>
            <a:endParaRPr b="1" sz="900"/>
          </a:p>
          <a:p>
            <a:pPr indent="-285750" lvl="0" marL="457200" rtl="0" algn="l">
              <a:spcBef>
                <a:spcPts val="0"/>
              </a:spcBef>
              <a:spcAft>
                <a:spcPts val="0"/>
              </a:spcAft>
              <a:buSzPts val="900"/>
              <a:buChar char="●"/>
            </a:pPr>
            <a:r>
              <a:rPr b="1" lang="en" sz="900" u="sng"/>
              <a:t>April 25</a:t>
            </a:r>
            <a:r>
              <a:rPr b="1" lang="en" sz="900"/>
              <a:t>: Roadmap (8 pts)</a:t>
            </a:r>
            <a:endParaRPr b="1" sz="900"/>
          </a:p>
          <a:p>
            <a:pPr indent="-285750" lvl="0" marL="457200" rtl="0" algn="l">
              <a:spcBef>
                <a:spcPts val="0"/>
              </a:spcBef>
              <a:spcAft>
                <a:spcPts val="0"/>
              </a:spcAft>
              <a:buSzPts val="900"/>
              <a:buChar char="●"/>
            </a:pPr>
            <a:r>
              <a:rPr b="1" lang="en" sz="900" u="sng"/>
              <a:t>April 26</a:t>
            </a:r>
            <a:r>
              <a:rPr b="1" lang="en" sz="900"/>
              <a:t>: Burnup Chart (3 pts)</a:t>
            </a:r>
            <a:endParaRPr b="1" sz="900"/>
          </a:p>
          <a:p>
            <a:pPr indent="-285750" lvl="0" marL="457200" rtl="0" algn="l">
              <a:spcBef>
                <a:spcPts val="0"/>
              </a:spcBef>
              <a:spcAft>
                <a:spcPts val="0"/>
              </a:spcAft>
              <a:buSzPts val="900"/>
              <a:buChar char="●"/>
            </a:pPr>
            <a:r>
              <a:rPr b="1" lang="en" sz="900" u="sng"/>
              <a:t>April 27</a:t>
            </a:r>
            <a:r>
              <a:rPr b="1" lang="en" sz="900"/>
              <a:t>: Sprint 1 Planning (3 pts)</a:t>
            </a:r>
            <a:endParaRPr b="1" sz="900"/>
          </a:p>
        </p:txBody>
      </p:sp>
      <p:sp>
        <p:nvSpPr>
          <p:cNvPr id="1274" name="Google Shape;1274;g272f37c833c_0_986"/>
          <p:cNvSpPr txBox="1"/>
          <p:nvPr>
            <p:ph idx="4" type="subTitle"/>
          </p:nvPr>
        </p:nvSpPr>
        <p:spPr>
          <a:xfrm>
            <a:off x="937625" y="13273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Sprint 1 </a:t>
            </a:r>
            <a:r>
              <a:rPr lang="en" sz="1000"/>
              <a:t>(18 points)</a:t>
            </a:r>
            <a:endParaRPr sz="1000"/>
          </a:p>
        </p:txBody>
      </p:sp>
      <p:sp>
        <p:nvSpPr>
          <p:cNvPr id="1275" name="Google Shape;1275;g272f37c833c_0_986"/>
          <p:cNvSpPr txBox="1"/>
          <p:nvPr>
            <p:ph idx="5" type="subTitle"/>
          </p:nvPr>
        </p:nvSpPr>
        <p:spPr>
          <a:xfrm>
            <a:off x="3484350" y="132735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2</a:t>
            </a:r>
            <a:r>
              <a:rPr lang="en" sz="1000"/>
              <a:t> (39 points)</a:t>
            </a:r>
            <a:endParaRPr sz="1000"/>
          </a:p>
        </p:txBody>
      </p:sp>
      <p:sp>
        <p:nvSpPr>
          <p:cNvPr id="1276" name="Google Shape;1276;g272f37c833c_0_986"/>
          <p:cNvSpPr txBox="1"/>
          <p:nvPr>
            <p:ph idx="6" type="subTitle"/>
          </p:nvPr>
        </p:nvSpPr>
        <p:spPr>
          <a:xfrm>
            <a:off x="6031075" y="132735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3 </a:t>
            </a:r>
            <a:r>
              <a:rPr lang="en" sz="1000"/>
              <a:t>(62 points)</a:t>
            </a:r>
            <a:endParaRPr sz="1800"/>
          </a:p>
        </p:txBody>
      </p:sp>
      <p:sp>
        <p:nvSpPr>
          <p:cNvPr id="1277" name="Google Shape;1277;g272f37c833c_0_986"/>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g272f37c833c_0_9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Report Sprint Backlog </a:t>
            </a:r>
            <a:r>
              <a:rPr lang="en">
                <a:solidFill>
                  <a:schemeClr val="accent1"/>
                </a:solidFill>
              </a:rPr>
              <a:t>Execution</a:t>
            </a:r>
            <a:endParaRPr>
              <a:solidFill>
                <a:schemeClr val="accent1"/>
              </a:solidFill>
            </a:endParaRPr>
          </a:p>
        </p:txBody>
      </p:sp>
      <p:sp>
        <p:nvSpPr>
          <p:cNvPr id="1283" name="Google Shape;1283;g272f37c833c_0_997"/>
          <p:cNvSpPr txBox="1"/>
          <p:nvPr>
            <p:ph idx="1" type="subTitle"/>
          </p:nvPr>
        </p:nvSpPr>
        <p:spPr>
          <a:xfrm>
            <a:off x="445925" y="1902600"/>
            <a:ext cx="2667000" cy="30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14</a:t>
            </a:r>
            <a:r>
              <a:rPr b="1" lang="en" sz="900"/>
              <a:t>: As-Is, To-Be (2 pts)</a:t>
            </a:r>
            <a:endParaRPr b="1" sz="900"/>
          </a:p>
          <a:p>
            <a:pPr indent="-285750" lvl="0" marL="457200" rtl="0" algn="l">
              <a:spcBef>
                <a:spcPts val="0"/>
              </a:spcBef>
              <a:spcAft>
                <a:spcPts val="0"/>
              </a:spcAft>
              <a:buSzPts val="900"/>
              <a:buChar char="●"/>
            </a:pPr>
            <a:r>
              <a:rPr lang="en" sz="900"/>
              <a:t>Adding personas &amp; relevant details as needed (2 pts)</a:t>
            </a:r>
            <a:endParaRPr sz="900"/>
          </a:p>
          <a:p>
            <a:pPr indent="0" lvl="0" marL="0" rtl="0" algn="l">
              <a:spcBef>
                <a:spcPts val="0"/>
              </a:spcBef>
              <a:spcAft>
                <a:spcPts val="0"/>
              </a:spcAft>
              <a:buNone/>
            </a:pPr>
            <a:r>
              <a:rPr b="1" lang="en" sz="900" u="sng"/>
              <a:t>May 14</a:t>
            </a:r>
            <a:r>
              <a:rPr b="1" lang="en" sz="900"/>
              <a:t>: ROI/ROV (3 pts)</a:t>
            </a:r>
            <a:endParaRPr b="1" sz="900"/>
          </a:p>
          <a:p>
            <a:pPr indent="-285750" lvl="0" marL="457200" rtl="0" algn="l">
              <a:spcBef>
                <a:spcPts val="0"/>
              </a:spcBef>
              <a:spcAft>
                <a:spcPts val="0"/>
              </a:spcAft>
              <a:buSzPts val="900"/>
              <a:buChar char="●"/>
            </a:pPr>
            <a:r>
              <a:rPr lang="en" sz="900"/>
              <a:t>Productivity as ROI (3 pts)</a:t>
            </a:r>
            <a:endParaRPr b="1" sz="900"/>
          </a:p>
          <a:p>
            <a:pPr indent="0" lvl="0" marL="0" rtl="0" algn="l">
              <a:spcBef>
                <a:spcPts val="0"/>
              </a:spcBef>
              <a:spcAft>
                <a:spcPts val="0"/>
              </a:spcAft>
              <a:buNone/>
            </a:pPr>
            <a:r>
              <a:rPr b="1" lang="en" sz="900" u="sng"/>
              <a:t>May 14: </a:t>
            </a:r>
            <a:r>
              <a:rPr b="1" lang="en" sz="900"/>
              <a:t>User Story update (4 pts)</a:t>
            </a:r>
            <a:endParaRPr b="1" sz="900"/>
          </a:p>
          <a:p>
            <a:pPr indent="-285750" lvl="0" marL="457200" rtl="0" algn="l">
              <a:spcBef>
                <a:spcPts val="0"/>
              </a:spcBef>
              <a:spcAft>
                <a:spcPts val="0"/>
              </a:spcAft>
              <a:buSzPts val="900"/>
              <a:buChar char="●"/>
            </a:pPr>
            <a:r>
              <a:rPr lang="en" sz="900"/>
              <a:t>SOC Analyst (2 pts)</a:t>
            </a:r>
            <a:endParaRPr sz="900"/>
          </a:p>
          <a:p>
            <a:pPr indent="-285750" lvl="0" marL="457200" rtl="0" algn="l">
              <a:spcBef>
                <a:spcPts val="0"/>
              </a:spcBef>
              <a:spcAft>
                <a:spcPts val="0"/>
              </a:spcAft>
              <a:buSzPts val="900"/>
              <a:buChar char="●"/>
            </a:pPr>
            <a:r>
              <a:rPr lang="en" sz="900"/>
              <a:t>SOC Manager (2 pts)</a:t>
            </a:r>
            <a:endParaRPr sz="900"/>
          </a:p>
          <a:p>
            <a:pPr indent="0" lvl="0" marL="0" rtl="0" algn="l">
              <a:spcBef>
                <a:spcPts val="0"/>
              </a:spcBef>
              <a:spcAft>
                <a:spcPts val="0"/>
              </a:spcAft>
              <a:buNone/>
            </a:pPr>
            <a:r>
              <a:rPr b="1" lang="en" sz="900" u="sng"/>
              <a:t>May 14: </a:t>
            </a:r>
            <a:r>
              <a:rPr b="1" lang="en" sz="900"/>
              <a:t>Story Point Algo Update (3 pts)</a:t>
            </a:r>
            <a:endParaRPr b="1" sz="900"/>
          </a:p>
          <a:p>
            <a:pPr indent="0" lvl="0" marL="0" rtl="0" algn="l">
              <a:spcBef>
                <a:spcPts val="0"/>
              </a:spcBef>
              <a:spcAft>
                <a:spcPts val="0"/>
              </a:spcAft>
              <a:buNone/>
            </a:pPr>
            <a:r>
              <a:rPr b="1" lang="en" sz="900" u="sng"/>
              <a:t>May 14: </a:t>
            </a:r>
            <a:r>
              <a:rPr b="1" lang="en" sz="900"/>
              <a:t>Challenges Update (2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b="1" sz="800"/>
          </a:p>
        </p:txBody>
      </p:sp>
      <p:sp>
        <p:nvSpPr>
          <p:cNvPr id="1284" name="Google Shape;1284;g272f37c833c_0_997"/>
          <p:cNvSpPr txBox="1"/>
          <p:nvPr>
            <p:ph idx="2" type="subTitle"/>
          </p:nvPr>
        </p:nvSpPr>
        <p:spPr>
          <a:xfrm>
            <a:off x="2866075" y="1785150"/>
            <a:ext cx="3165000" cy="27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20:</a:t>
            </a:r>
            <a:r>
              <a:rPr b="1" lang="en" sz="900"/>
              <a:t> Architecture, design (8 pts)</a:t>
            </a:r>
            <a:endParaRPr b="1" sz="900"/>
          </a:p>
          <a:p>
            <a:pPr indent="-285750" lvl="0" marL="457200" rtl="0" algn="l">
              <a:spcBef>
                <a:spcPts val="0"/>
              </a:spcBef>
              <a:spcAft>
                <a:spcPts val="0"/>
              </a:spcAft>
              <a:buSzPts val="900"/>
              <a:buChar char="●"/>
            </a:pPr>
            <a:r>
              <a:rPr lang="en" sz="900"/>
              <a:t>Architecture: Call and Return (8 pts)</a:t>
            </a:r>
            <a:endParaRPr sz="900"/>
          </a:p>
          <a:p>
            <a:pPr indent="0" lvl="0" marL="0" rtl="0" algn="l">
              <a:spcBef>
                <a:spcPts val="0"/>
              </a:spcBef>
              <a:spcAft>
                <a:spcPts val="0"/>
              </a:spcAft>
              <a:buNone/>
            </a:pPr>
            <a:r>
              <a:rPr b="1" lang="en" sz="900" u="sng"/>
              <a:t>May 20:</a:t>
            </a:r>
            <a:r>
              <a:rPr b="1" lang="en" sz="900"/>
              <a:t> As-Is, To-be (10 pts)</a:t>
            </a:r>
            <a:endParaRPr b="1" sz="900"/>
          </a:p>
          <a:p>
            <a:pPr indent="-285750" lvl="0" marL="457200" rtl="0" algn="l">
              <a:spcBef>
                <a:spcPts val="0"/>
              </a:spcBef>
              <a:spcAft>
                <a:spcPts val="0"/>
              </a:spcAft>
              <a:buSzPts val="900"/>
              <a:buChar char="●"/>
            </a:pPr>
            <a:r>
              <a:rPr lang="en" sz="900"/>
              <a:t>As-is (5 pts)</a:t>
            </a:r>
            <a:endParaRPr sz="900"/>
          </a:p>
          <a:p>
            <a:pPr indent="-285750" lvl="0" marL="457200" rtl="0" algn="l">
              <a:spcBef>
                <a:spcPts val="0"/>
              </a:spcBef>
              <a:spcAft>
                <a:spcPts val="0"/>
              </a:spcAft>
              <a:buSzPts val="900"/>
              <a:buChar char="●"/>
            </a:pPr>
            <a:r>
              <a:rPr lang="en" sz="900"/>
              <a:t>To-be (5 pts)</a:t>
            </a:r>
            <a:endParaRPr sz="900"/>
          </a:p>
          <a:p>
            <a:pPr indent="0" lvl="0" marL="0" rtl="0" algn="l">
              <a:spcBef>
                <a:spcPts val="0"/>
              </a:spcBef>
              <a:spcAft>
                <a:spcPts val="0"/>
              </a:spcAft>
              <a:buNone/>
            </a:pPr>
            <a:r>
              <a:rPr b="1" lang="en" sz="900" u="sng"/>
              <a:t>May 20:</a:t>
            </a:r>
            <a:r>
              <a:rPr b="1" lang="en" sz="900"/>
              <a:t> User Story Update (6 pts)</a:t>
            </a:r>
            <a:endParaRPr b="1" sz="900"/>
          </a:p>
          <a:p>
            <a:pPr indent="-285750" lvl="0" marL="457200" rtl="0" algn="l">
              <a:spcBef>
                <a:spcPts val="0"/>
              </a:spcBef>
              <a:spcAft>
                <a:spcPts val="0"/>
              </a:spcAft>
              <a:buSzPts val="900"/>
              <a:buChar char="●"/>
            </a:pPr>
            <a:r>
              <a:rPr lang="en" sz="900"/>
              <a:t>DevOps (2 pts)</a:t>
            </a:r>
            <a:endParaRPr sz="900"/>
          </a:p>
          <a:p>
            <a:pPr indent="-285750" lvl="0" marL="457200" rtl="0" algn="l">
              <a:spcBef>
                <a:spcPts val="0"/>
              </a:spcBef>
              <a:spcAft>
                <a:spcPts val="0"/>
              </a:spcAft>
              <a:buSzPts val="900"/>
              <a:buChar char="●"/>
            </a:pPr>
            <a:r>
              <a:rPr lang="en" sz="900"/>
              <a:t>Dev/Test (2 pts)</a:t>
            </a:r>
            <a:endParaRPr sz="900"/>
          </a:p>
          <a:p>
            <a:pPr indent="-285750" lvl="0" marL="457200" rtl="0" algn="l">
              <a:spcBef>
                <a:spcPts val="0"/>
              </a:spcBef>
              <a:spcAft>
                <a:spcPts val="0"/>
              </a:spcAft>
              <a:buSzPts val="900"/>
              <a:buChar char="●"/>
            </a:pPr>
            <a:r>
              <a:rPr lang="en" sz="900"/>
              <a:t>Prod Engineer (2 pts)</a:t>
            </a:r>
            <a:endParaRPr sz="900"/>
          </a:p>
          <a:p>
            <a:pPr indent="0" lvl="0" marL="0" rtl="0" algn="l">
              <a:spcBef>
                <a:spcPts val="0"/>
              </a:spcBef>
              <a:spcAft>
                <a:spcPts val="0"/>
              </a:spcAft>
              <a:buNone/>
            </a:pPr>
            <a:r>
              <a:rPr b="1" lang="en" sz="900" u="sng"/>
              <a:t>May 20:</a:t>
            </a:r>
            <a:r>
              <a:rPr b="1" lang="en" sz="900"/>
              <a:t> SMART Update (3 pts)</a:t>
            </a:r>
            <a:endParaRPr b="1" sz="900"/>
          </a:p>
          <a:p>
            <a:pPr indent="0" lvl="0" marL="0" rtl="0" algn="l">
              <a:spcBef>
                <a:spcPts val="0"/>
              </a:spcBef>
              <a:spcAft>
                <a:spcPts val="0"/>
              </a:spcAft>
              <a:buNone/>
            </a:pPr>
            <a:r>
              <a:rPr b="1" lang="en" sz="900" u="sng"/>
              <a:t>May 21:</a:t>
            </a:r>
            <a:r>
              <a:rPr b="1" lang="en" sz="900"/>
              <a:t> Change Management (3 pts)</a:t>
            </a:r>
            <a:endParaRPr b="1" sz="900"/>
          </a:p>
          <a:p>
            <a:pPr indent="0" lvl="0" marL="0" rtl="0" algn="l">
              <a:spcBef>
                <a:spcPts val="0"/>
              </a:spcBef>
              <a:spcAft>
                <a:spcPts val="0"/>
              </a:spcAft>
              <a:buNone/>
            </a:pPr>
            <a:r>
              <a:rPr b="1" lang="en" sz="900" u="sng"/>
              <a:t>May 21:</a:t>
            </a:r>
            <a:r>
              <a:rPr b="1" lang="en" sz="900"/>
              <a:t> Risk Management (3 pts)</a:t>
            </a:r>
            <a:endParaRPr b="1" sz="900"/>
          </a:p>
          <a:p>
            <a:pPr indent="0" lvl="0" marL="0" rtl="0" algn="l">
              <a:spcBef>
                <a:spcPts val="0"/>
              </a:spcBef>
              <a:spcAft>
                <a:spcPts val="0"/>
              </a:spcAft>
              <a:buNone/>
            </a:pPr>
            <a:r>
              <a:rPr b="1" lang="en" sz="900" u="sng"/>
              <a:t>May 23:</a:t>
            </a:r>
            <a:r>
              <a:rPr b="1" lang="en" sz="900"/>
              <a:t> Testing (8 pts)</a:t>
            </a:r>
            <a:endParaRPr b="1" sz="900"/>
          </a:p>
          <a:p>
            <a:pPr indent="-285750" lvl="0" marL="457200" rtl="0" algn="l">
              <a:spcBef>
                <a:spcPts val="0"/>
              </a:spcBef>
              <a:spcAft>
                <a:spcPts val="0"/>
              </a:spcAft>
              <a:buSzPts val="900"/>
              <a:buChar char="●"/>
            </a:pPr>
            <a:r>
              <a:rPr lang="en" sz="900"/>
              <a:t>Testing Methodology/Rationale (5 pts)</a:t>
            </a:r>
            <a:endParaRPr sz="900"/>
          </a:p>
          <a:p>
            <a:pPr indent="-285750" lvl="0" marL="457200" rtl="0" algn="l">
              <a:spcBef>
                <a:spcPts val="0"/>
              </a:spcBef>
              <a:spcAft>
                <a:spcPts val="0"/>
              </a:spcAft>
              <a:buSzPts val="900"/>
              <a:buChar char="●"/>
            </a:pPr>
            <a:r>
              <a:rPr lang="en" sz="900"/>
              <a:t>Test Matrix (3 pts)</a:t>
            </a:r>
            <a:endParaRPr sz="900"/>
          </a:p>
          <a:p>
            <a:pPr indent="0" lvl="0" marL="0" rtl="0" algn="l">
              <a:spcBef>
                <a:spcPts val="0"/>
              </a:spcBef>
              <a:spcAft>
                <a:spcPts val="0"/>
              </a:spcAft>
              <a:buNone/>
            </a:pPr>
            <a:r>
              <a:rPr b="1" lang="en" sz="900" u="sng"/>
              <a:t>May 23:</a:t>
            </a:r>
            <a:r>
              <a:rPr b="1" lang="en" sz="900"/>
              <a:t> Product Roadmap Update (3 pts)</a:t>
            </a:r>
            <a:endParaRPr b="1" sz="900"/>
          </a:p>
          <a:p>
            <a:pPr indent="0" lvl="0" marL="0" rtl="0" algn="l">
              <a:spcBef>
                <a:spcPts val="0"/>
              </a:spcBef>
              <a:spcAft>
                <a:spcPts val="0"/>
              </a:spcAft>
              <a:buNone/>
            </a:pPr>
            <a:r>
              <a:rPr b="1" lang="en" sz="900" u="sng"/>
              <a:t>May 23:</a:t>
            </a:r>
            <a:r>
              <a:rPr b="1" lang="en" sz="900"/>
              <a:t> Burnup Chart Update (3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solidFill>
                <a:srgbClr val="FF0000"/>
              </a:solidFill>
            </a:endParaRPr>
          </a:p>
        </p:txBody>
      </p:sp>
      <p:sp>
        <p:nvSpPr>
          <p:cNvPr id="1285" name="Google Shape;1285;g272f37c833c_0_997"/>
          <p:cNvSpPr txBox="1"/>
          <p:nvPr>
            <p:ph idx="4" type="subTitle"/>
          </p:nvPr>
        </p:nvSpPr>
        <p:spPr>
          <a:xfrm>
            <a:off x="937625" y="13273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Sprint 4 </a:t>
            </a:r>
            <a:r>
              <a:rPr lang="en" sz="1000"/>
              <a:t>(14 points)</a:t>
            </a:r>
            <a:endParaRPr sz="1000"/>
          </a:p>
        </p:txBody>
      </p:sp>
      <p:sp>
        <p:nvSpPr>
          <p:cNvPr id="1286" name="Google Shape;1286;g272f37c833c_0_997"/>
          <p:cNvSpPr txBox="1"/>
          <p:nvPr>
            <p:ph idx="5" type="subTitle"/>
          </p:nvPr>
        </p:nvSpPr>
        <p:spPr>
          <a:xfrm>
            <a:off x="3484338" y="1327350"/>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5</a:t>
            </a:r>
            <a:r>
              <a:rPr lang="en" sz="1000"/>
              <a:t> (47 points)</a:t>
            </a:r>
            <a:endParaRPr sz="1000"/>
          </a:p>
        </p:txBody>
      </p:sp>
      <p:sp>
        <p:nvSpPr>
          <p:cNvPr id="1287" name="Google Shape;1287;g272f37c833c_0_997"/>
          <p:cNvSpPr txBox="1"/>
          <p:nvPr>
            <p:ph idx="6" type="subTitle"/>
          </p:nvPr>
        </p:nvSpPr>
        <p:spPr>
          <a:xfrm>
            <a:off x="6031075" y="1327355"/>
            <a:ext cx="21753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Sprint 6 </a:t>
            </a:r>
            <a:r>
              <a:rPr lang="en" sz="1000"/>
              <a:t>(34 points)</a:t>
            </a:r>
            <a:endParaRPr sz="1800"/>
          </a:p>
        </p:txBody>
      </p:sp>
      <p:sp>
        <p:nvSpPr>
          <p:cNvPr id="1288" name="Google Shape;1288;g272f37c833c_0_997"/>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
        <p:nvSpPr>
          <p:cNvPr id="1289" name="Google Shape;1289;g272f37c833c_0_997"/>
          <p:cNvSpPr txBox="1"/>
          <p:nvPr>
            <p:ph idx="2" type="subTitle"/>
          </p:nvPr>
        </p:nvSpPr>
        <p:spPr>
          <a:xfrm>
            <a:off x="5536225" y="1902600"/>
            <a:ext cx="3165000" cy="27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u="sng"/>
              <a:t>May 28:</a:t>
            </a:r>
            <a:r>
              <a:rPr b="1" lang="en" sz="900"/>
              <a:t> Architecture, design (5 pts)</a:t>
            </a:r>
            <a:endParaRPr b="1" sz="900"/>
          </a:p>
          <a:p>
            <a:pPr indent="-285750" lvl="0" marL="457200" rtl="0" algn="l">
              <a:spcBef>
                <a:spcPts val="0"/>
              </a:spcBef>
              <a:spcAft>
                <a:spcPts val="0"/>
              </a:spcAft>
              <a:buSzPts val="900"/>
              <a:buChar char="●"/>
            </a:pPr>
            <a:r>
              <a:rPr lang="en" sz="900"/>
              <a:t>High level design (5 pts)</a:t>
            </a:r>
            <a:endParaRPr sz="900"/>
          </a:p>
          <a:p>
            <a:pPr indent="0" lvl="0" marL="0" rtl="0" algn="l">
              <a:spcBef>
                <a:spcPts val="0"/>
              </a:spcBef>
              <a:spcAft>
                <a:spcPts val="0"/>
              </a:spcAft>
              <a:buNone/>
            </a:pPr>
            <a:r>
              <a:rPr b="1" lang="en" sz="900" u="sng"/>
              <a:t>May 28:</a:t>
            </a:r>
            <a:r>
              <a:rPr b="1" lang="en" sz="900"/>
              <a:t> Release  (11 pts)</a:t>
            </a:r>
            <a:endParaRPr b="1" sz="900"/>
          </a:p>
          <a:p>
            <a:pPr indent="-285750" lvl="0" marL="457200" rtl="0" algn="l">
              <a:spcBef>
                <a:spcPts val="0"/>
              </a:spcBef>
              <a:spcAft>
                <a:spcPts val="0"/>
              </a:spcAft>
              <a:buSzPts val="900"/>
              <a:buChar char="●"/>
            </a:pPr>
            <a:r>
              <a:rPr lang="en" sz="900"/>
              <a:t>Bug Lifecycle (3 pts)</a:t>
            </a:r>
            <a:endParaRPr sz="900"/>
          </a:p>
          <a:p>
            <a:pPr indent="-285750" lvl="0" marL="457200" rtl="0" algn="l">
              <a:spcBef>
                <a:spcPts val="0"/>
              </a:spcBef>
              <a:spcAft>
                <a:spcPts val="0"/>
              </a:spcAft>
              <a:buSzPts val="900"/>
              <a:buChar char="●"/>
            </a:pPr>
            <a:r>
              <a:rPr lang="en" sz="900"/>
              <a:t>Bug Management Criteria (2 pts)</a:t>
            </a:r>
            <a:endParaRPr sz="900"/>
          </a:p>
          <a:p>
            <a:pPr indent="-285750" lvl="0" marL="457200" rtl="0" algn="l">
              <a:spcBef>
                <a:spcPts val="0"/>
              </a:spcBef>
              <a:spcAft>
                <a:spcPts val="0"/>
              </a:spcAft>
              <a:buSzPts val="900"/>
              <a:buChar char="●"/>
            </a:pPr>
            <a:r>
              <a:rPr lang="en" sz="900"/>
              <a:t>Release Criteria (3 pts)</a:t>
            </a:r>
            <a:endParaRPr sz="900"/>
          </a:p>
          <a:p>
            <a:pPr indent="-285750" lvl="0" marL="457200" rtl="0" algn="l">
              <a:spcBef>
                <a:spcPts val="0"/>
              </a:spcBef>
              <a:spcAft>
                <a:spcPts val="0"/>
              </a:spcAft>
              <a:buSzPts val="900"/>
              <a:buChar char="●"/>
            </a:pPr>
            <a:r>
              <a:rPr lang="en" sz="900"/>
              <a:t>Release Checklist (3 pts)</a:t>
            </a:r>
            <a:endParaRPr sz="900"/>
          </a:p>
          <a:p>
            <a:pPr indent="0" lvl="0" marL="0" rtl="0" algn="l">
              <a:spcBef>
                <a:spcPts val="0"/>
              </a:spcBef>
              <a:spcAft>
                <a:spcPts val="0"/>
              </a:spcAft>
              <a:buNone/>
            </a:pPr>
            <a:r>
              <a:rPr b="1" lang="en" sz="900" u="sng"/>
              <a:t>May 28:</a:t>
            </a:r>
            <a:r>
              <a:rPr b="1" lang="en" sz="900"/>
              <a:t> Release Plan (8 pts)</a:t>
            </a:r>
            <a:endParaRPr b="1" sz="900"/>
          </a:p>
          <a:p>
            <a:pPr indent="0" lvl="0" marL="0" rtl="0" algn="l">
              <a:spcBef>
                <a:spcPts val="0"/>
              </a:spcBef>
              <a:spcAft>
                <a:spcPts val="0"/>
              </a:spcAft>
              <a:buNone/>
            </a:pPr>
            <a:r>
              <a:rPr b="1" lang="en" sz="900" u="sng"/>
              <a:t>May 28:</a:t>
            </a:r>
            <a:r>
              <a:rPr b="1" lang="en" sz="900"/>
              <a:t> Project Plan (5 pts)</a:t>
            </a:r>
            <a:endParaRPr b="1" sz="900"/>
          </a:p>
          <a:p>
            <a:pPr indent="0" lvl="0" marL="0" rtl="0" algn="l">
              <a:spcBef>
                <a:spcPts val="0"/>
              </a:spcBef>
              <a:spcAft>
                <a:spcPts val="0"/>
              </a:spcAft>
              <a:buNone/>
            </a:pPr>
            <a:r>
              <a:rPr b="1" lang="en" sz="900" u="sng"/>
              <a:t>May 28:</a:t>
            </a:r>
            <a:r>
              <a:rPr b="1" lang="en" sz="900"/>
              <a:t> OSS execution (5 pts)</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g2d11c505598_0_853"/>
          <p:cNvPicPr preferRelativeResize="0"/>
          <p:nvPr/>
        </p:nvPicPr>
        <p:blipFill rotWithShape="1">
          <a:blip r:embed="rId3">
            <a:alphaModFix/>
          </a:blip>
          <a:srcRect b="0" l="0" r="3983" t="5614"/>
          <a:stretch/>
        </p:blipFill>
        <p:spPr>
          <a:xfrm>
            <a:off x="1016950" y="1170100"/>
            <a:ext cx="6525101" cy="3247675"/>
          </a:xfrm>
          <a:prstGeom prst="rect">
            <a:avLst/>
          </a:prstGeom>
          <a:noFill/>
          <a:ln>
            <a:noFill/>
          </a:ln>
        </p:spPr>
      </p:pic>
      <p:pic>
        <p:nvPicPr>
          <p:cNvPr id="807" name="Google Shape;807;g2d11c505598_0_853"/>
          <p:cNvPicPr preferRelativeResize="0"/>
          <p:nvPr/>
        </p:nvPicPr>
        <p:blipFill rotWithShape="1">
          <a:blip r:embed="rId4">
            <a:alphaModFix/>
          </a:blip>
          <a:srcRect b="0" l="0" r="0" t="0"/>
          <a:stretch/>
        </p:blipFill>
        <p:spPr>
          <a:xfrm flipH="1" rot="10800000">
            <a:off x="5162988" y="1432535"/>
            <a:ext cx="74050" cy="45253"/>
          </a:xfrm>
          <a:prstGeom prst="rect">
            <a:avLst/>
          </a:prstGeom>
          <a:noFill/>
          <a:ln>
            <a:noFill/>
          </a:ln>
        </p:spPr>
      </p:pic>
      <p:sp>
        <p:nvSpPr>
          <p:cNvPr id="808" name="Google Shape;808;g2d11c505598_0_853"/>
          <p:cNvSpPr txBox="1"/>
          <p:nvPr/>
        </p:nvSpPr>
        <p:spPr>
          <a:xfrm>
            <a:off x="5000288" y="1432513"/>
            <a:ext cx="658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Archivo"/>
                <a:ea typeface="Archivo"/>
                <a:cs typeface="Archivo"/>
                <a:sym typeface="Archivo"/>
              </a:rPr>
              <a:t>Selenium</a:t>
            </a:r>
            <a:endParaRPr b="1" i="0" sz="600" u="none" cap="none" strike="noStrike">
              <a:solidFill>
                <a:schemeClr val="dk1"/>
              </a:solidFill>
              <a:latin typeface="Archivo"/>
              <a:ea typeface="Archivo"/>
              <a:cs typeface="Archivo"/>
              <a:sym typeface="Archivo"/>
            </a:endParaRPr>
          </a:p>
        </p:txBody>
      </p:sp>
      <p:sp>
        <p:nvSpPr>
          <p:cNvPr id="809" name="Google Shape;809;g2d11c505598_0_853"/>
          <p:cNvSpPr txBox="1"/>
          <p:nvPr/>
        </p:nvSpPr>
        <p:spPr>
          <a:xfrm>
            <a:off x="4541138" y="2245475"/>
            <a:ext cx="658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Archivo"/>
                <a:ea typeface="Archivo"/>
                <a:cs typeface="Archivo"/>
                <a:sym typeface="Archivo"/>
              </a:rPr>
              <a:t>Selenide</a:t>
            </a:r>
            <a:endParaRPr b="1" i="0" sz="600" u="none" cap="none" strike="noStrike">
              <a:solidFill>
                <a:schemeClr val="dk1"/>
              </a:solidFill>
              <a:latin typeface="Archivo"/>
              <a:ea typeface="Archivo"/>
              <a:cs typeface="Archivo"/>
              <a:sym typeface="Archivo"/>
            </a:endParaRPr>
          </a:p>
        </p:txBody>
      </p:sp>
      <p:pic>
        <p:nvPicPr>
          <p:cNvPr id="810" name="Google Shape;810;g2d11c505598_0_853"/>
          <p:cNvPicPr preferRelativeResize="0"/>
          <p:nvPr/>
        </p:nvPicPr>
        <p:blipFill rotWithShape="1">
          <a:blip r:embed="rId4">
            <a:alphaModFix/>
          </a:blip>
          <a:srcRect b="0" l="0" r="0" t="0"/>
          <a:stretch/>
        </p:blipFill>
        <p:spPr>
          <a:xfrm flipH="1" rot="10800000">
            <a:off x="4698238" y="2283547"/>
            <a:ext cx="74050" cy="45253"/>
          </a:xfrm>
          <a:prstGeom prst="rect">
            <a:avLst/>
          </a:prstGeom>
          <a:noFill/>
          <a:ln>
            <a:noFill/>
          </a:ln>
        </p:spPr>
      </p:pic>
      <p:pic>
        <p:nvPicPr>
          <p:cNvPr id="811" name="Google Shape;811;g2d11c505598_0_853"/>
          <p:cNvPicPr preferRelativeResize="0"/>
          <p:nvPr/>
        </p:nvPicPr>
        <p:blipFill rotWithShape="1">
          <a:blip r:embed="rId4">
            <a:alphaModFix/>
          </a:blip>
          <a:srcRect b="0" l="0" r="0" t="0"/>
          <a:stretch/>
        </p:blipFill>
        <p:spPr>
          <a:xfrm flipH="1" rot="10800000">
            <a:off x="3523238" y="3348697"/>
            <a:ext cx="74050" cy="45253"/>
          </a:xfrm>
          <a:prstGeom prst="rect">
            <a:avLst/>
          </a:prstGeom>
          <a:noFill/>
          <a:ln>
            <a:noFill/>
          </a:ln>
        </p:spPr>
      </p:pic>
      <p:sp>
        <p:nvSpPr>
          <p:cNvPr id="812" name="Google Shape;812;g2d11c505598_0_853"/>
          <p:cNvSpPr txBox="1"/>
          <p:nvPr/>
        </p:nvSpPr>
        <p:spPr>
          <a:xfrm>
            <a:off x="3374388" y="3348700"/>
            <a:ext cx="658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Archivo"/>
                <a:ea typeface="Archivo"/>
                <a:cs typeface="Archivo"/>
                <a:sym typeface="Archivo"/>
              </a:rPr>
              <a:t>Cypress</a:t>
            </a:r>
            <a:endParaRPr b="1" i="0" sz="600" u="none" cap="none" strike="noStrike">
              <a:solidFill>
                <a:schemeClr val="dk1"/>
              </a:solidFill>
              <a:latin typeface="Archivo"/>
              <a:ea typeface="Archivo"/>
              <a:cs typeface="Archivo"/>
              <a:sym typeface="Archivo"/>
            </a:endParaRPr>
          </a:p>
        </p:txBody>
      </p:sp>
      <p:sp>
        <p:nvSpPr>
          <p:cNvPr id="813" name="Google Shape;813;g2d11c505598_0_853"/>
          <p:cNvSpPr txBox="1"/>
          <p:nvPr/>
        </p:nvSpPr>
        <p:spPr>
          <a:xfrm>
            <a:off x="5958013" y="2522375"/>
            <a:ext cx="9474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chivo"/>
                <a:ea typeface="Archivo"/>
                <a:cs typeface="Archivo"/>
                <a:sym typeface="Archivo"/>
              </a:rPr>
              <a:t>Scalability</a:t>
            </a:r>
            <a:endParaRPr b="1" i="0" sz="1200" u="none" cap="none" strike="noStrike">
              <a:solidFill>
                <a:schemeClr val="dk1"/>
              </a:solidFill>
              <a:latin typeface="Archivo"/>
              <a:ea typeface="Archivo"/>
              <a:cs typeface="Archivo"/>
              <a:sym typeface="Archivo"/>
            </a:endParaRPr>
          </a:p>
        </p:txBody>
      </p:sp>
      <p:sp>
        <p:nvSpPr>
          <p:cNvPr id="814" name="Google Shape;814;g2d11c505598_0_853"/>
          <p:cNvSpPr txBox="1"/>
          <p:nvPr/>
        </p:nvSpPr>
        <p:spPr>
          <a:xfrm>
            <a:off x="2109238" y="2522375"/>
            <a:ext cx="9474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chivo"/>
                <a:ea typeface="Archivo"/>
                <a:cs typeface="Archivo"/>
                <a:sym typeface="Archivo"/>
              </a:rPr>
              <a:t>    Niche</a:t>
            </a:r>
            <a:endParaRPr b="1" i="0" sz="1200" u="none" cap="none" strike="noStrike">
              <a:solidFill>
                <a:schemeClr val="dk1"/>
              </a:solidFill>
              <a:latin typeface="Archivo"/>
              <a:ea typeface="Archivo"/>
              <a:cs typeface="Archivo"/>
              <a:sym typeface="Archivo"/>
            </a:endParaRPr>
          </a:p>
        </p:txBody>
      </p:sp>
      <p:sp>
        <p:nvSpPr>
          <p:cNvPr id="815" name="Google Shape;815;g2d11c505598_0_853"/>
          <p:cNvSpPr txBox="1"/>
          <p:nvPr/>
        </p:nvSpPr>
        <p:spPr>
          <a:xfrm>
            <a:off x="3757913" y="881075"/>
            <a:ext cx="15657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chivo"/>
                <a:ea typeface="Archivo"/>
                <a:cs typeface="Archivo"/>
                <a:sym typeface="Archivo"/>
              </a:rPr>
              <a:t>Cross-X Support</a:t>
            </a:r>
            <a:endParaRPr b="1" i="0" sz="1200" u="none" cap="none" strike="noStrike">
              <a:solidFill>
                <a:schemeClr val="dk1"/>
              </a:solidFill>
              <a:latin typeface="Archivo"/>
              <a:ea typeface="Archivo"/>
              <a:cs typeface="Archivo"/>
              <a:sym typeface="Archivo"/>
            </a:endParaRPr>
          </a:p>
        </p:txBody>
      </p:sp>
      <p:sp>
        <p:nvSpPr>
          <p:cNvPr id="816" name="Google Shape;816;g2d11c505598_0_853"/>
          <p:cNvSpPr txBox="1"/>
          <p:nvPr/>
        </p:nvSpPr>
        <p:spPr>
          <a:xfrm>
            <a:off x="3981063" y="4296425"/>
            <a:ext cx="9474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chivo"/>
                <a:ea typeface="Archivo"/>
                <a:cs typeface="Archivo"/>
                <a:sym typeface="Archivo"/>
              </a:rPr>
              <a:t>Inflexible</a:t>
            </a:r>
            <a:endParaRPr b="1" i="0" sz="1200" u="none" cap="none" strike="noStrike">
              <a:solidFill>
                <a:schemeClr val="dk1"/>
              </a:solidFill>
              <a:latin typeface="Archivo"/>
              <a:ea typeface="Archivo"/>
              <a:cs typeface="Archivo"/>
              <a:sym typeface="Archivo"/>
            </a:endParaRPr>
          </a:p>
        </p:txBody>
      </p:sp>
      <p:sp>
        <p:nvSpPr>
          <p:cNvPr id="817" name="Google Shape;817;g2d11c505598_0_853"/>
          <p:cNvSpPr txBox="1"/>
          <p:nvPr>
            <p:ph type="title"/>
          </p:nvPr>
        </p:nvSpPr>
        <p:spPr>
          <a:xfrm>
            <a:off x="739138" y="232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‘Magic Quadrant’ Analysis</a:t>
            </a:r>
            <a:endParaRPr>
              <a:solidFill>
                <a:schemeClr val="accent1"/>
              </a:solidFill>
            </a:endParaRPr>
          </a:p>
        </p:txBody>
      </p:sp>
      <p:sp>
        <p:nvSpPr>
          <p:cNvPr id="818" name="Google Shape;818;g2d11c505598_0_853"/>
          <p:cNvSpPr/>
          <p:nvPr/>
        </p:nvSpPr>
        <p:spPr>
          <a:xfrm rot="10800000">
            <a:off x="2483900" y="350112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819" name="Google Shape;819;g2d11c505598_0_853"/>
          <p:cNvSpPr txBox="1"/>
          <p:nvPr/>
        </p:nvSpPr>
        <p:spPr>
          <a:xfrm>
            <a:off x="835550" y="3273400"/>
            <a:ext cx="1785000" cy="4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chivo"/>
                <a:ea typeface="Archivo"/>
                <a:cs typeface="Archivo"/>
                <a:sym typeface="Archivo"/>
              </a:rPr>
              <a:t>Niche Player in the market and is inflexible for </a:t>
            </a:r>
            <a:r>
              <a:rPr b="0" i="0" lang="en" sz="800" u="none" cap="none" strike="noStrike">
                <a:solidFill>
                  <a:srgbClr val="1F1F1F"/>
                </a:solidFill>
                <a:highlight>
                  <a:srgbClr val="FFFFFF"/>
                </a:highlight>
                <a:latin typeface="Archivo"/>
                <a:ea typeface="Archivo"/>
                <a:cs typeface="Archivo"/>
                <a:sym typeface="Archivo"/>
              </a:rPr>
              <a:t> customization options for test data management [1], reporting, and framework integration.</a:t>
            </a:r>
            <a:endParaRPr b="0" i="0" sz="800" u="none" cap="none" strike="noStrike">
              <a:solidFill>
                <a:schemeClr val="dk1"/>
              </a:solidFill>
              <a:latin typeface="Archivo"/>
              <a:ea typeface="Archivo"/>
              <a:cs typeface="Archivo"/>
              <a:sym typeface="Archivo"/>
            </a:endParaRPr>
          </a:p>
        </p:txBody>
      </p:sp>
      <p:sp>
        <p:nvSpPr>
          <p:cNvPr id="820" name="Google Shape;820;g2d11c505598_0_853"/>
          <p:cNvSpPr/>
          <p:nvPr/>
        </p:nvSpPr>
        <p:spPr>
          <a:xfrm>
            <a:off x="5576325" y="156217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821" name="Google Shape;821;g2d11c505598_0_853"/>
          <p:cNvSpPr txBox="1"/>
          <p:nvPr/>
        </p:nvSpPr>
        <p:spPr>
          <a:xfrm>
            <a:off x="47150" y="4516125"/>
            <a:ext cx="54888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chivo"/>
                <a:ea typeface="Archivo"/>
                <a:cs typeface="Archivo"/>
                <a:sym typeface="Archivo"/>
              </a:rPr>
              <a:t>[</a:t>
            </a:r>
            <a:r>
              <a:rPr b="0" i="0" lang="en" sz="800" u="none" cap="none" strike="noStrike">
                <a:solidFill>
                  <a:srgbClr val="191919"/>
                </a:solidFill>
                <a:latin typeface="Archivo"/>
                <a:ea typeface="Archivo"/>
                <a:cs typeface="Archivo"/>
                <a:sym typeface="Archivo"/>
              </a:rPr>
              <a:t>1]Jash Unadkat, Comparison of Cypress, 2023,</a:t>
            </a:r>
            <a:r>
              <a:rPr b="0" i="0" lang="en" sz="800" u="sng" cap="none" strike="noStrike">
                <a:solidFill>
                  <a:srgbClr val="191919"/>
                </a:solidFill>
                <a:latin typeface="Archivo"/>
                <a:ea typeface="Archivo"/>
                <a:cs typeface="Archivo"/>
                <a:sym typeface="Archivo"/>
                <a:hlinkClick r:id="rId5">
                  <a:extLst>
                    <a:ext uri="{A12FA001-AC4F-418D-AE19-62706E023703}">
                      <ahyp:hlinkClr val="tx"/>
                    </a:ext>
                  </a:extLst>
                </a:hlinkClick>
              </a:rPr>
              <a:t>https://browserstack.com/guide/cypress-vs-selenium</a:t>
            </a:r>
            <a:endParaRPr b="0" i="0" sz="800" u="none" cap="none" strike="noStrike">
              <a:solidFill>
                <a:srgbClr val="191919"/>
              </a:solidFill>
              <a:latin typeface="Archivo"/>
              <a:ea typeface="Archivo"/>
              <a:cs typeface="Archivo"/>
              <a:sym typeface="Archiv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191919"/>
                </a:solidFill>
                <a:latin typeface="Archivo"/>
                <a:ea typeface="Archivo"/>
                <a:cs typeface="Archivo"/>
                <a:sym typeface="Archivo"/>
              </a:rPr>
              <a:t>[2] Himanshu Sheth, Selenium Tutorial and its Advantages, April, 2024,</a:t>
            </a:r>
            <a:r>
              <a:rPr b="0" i="0" lang="en" sz="800" u="none" cap="none" strike="noStrike">
                <a:solidFill>
                  <a:srgbClr val="191919"/>
                </a:solidFill>
                <a:uFill>
                  <a:noFill/>
                </a:uFill>
                <a:latin typeface="Archivo"/>
                <a:ea typeface="Archivo"/>
                <a:cs typeface="Archivo"/>
                <a:sym typeface="Archivo"/>
                <a:hlinkClick r:id="rId6">
                  <a:extLst>
                    <a:ext uri="{A12FA001-AC4F-418D-AE19-62706E023703}">
                      <ahyp:hlinkClr val="tx"/>
                    </a:ext>
                  </a:extLst>
                </a:hlinkClick>
              </a:rPr>
              <a:t> </a:t>
            </a:r>
            <a:r>
              <a:rPr b="0" i="0" lang="en" sz="800" u="sng" cap="none" strike="noStrike">
                <a:solidFill>
                  <a:srgbClr val="191919"/>
                </a:solidFill>
                <a:latin typeface="Archivo"/>
                <a:ea typeface="Archivo"/>
                <a:cs typeface="Archivo"/>
                <a:sym typeface="Archivo"/>
                <a:hlinkClick r:id="rId7">
                  <a:extLst>
                    <a:ext uri="{A12FA001-AC4F-418D-AE19-62706E023703}">
                      <ahyp:hlinkClr val="tx"/>
                    </a:ext>
                  </a:extLst>
                </a:hlinkClick>
              </a:rPr>
              <a:t>https:/.lambdatest.com/blog/why-selenium</a:t>
            </a:r>
            <a:endParaRPr b="0" i="0" sz="800" u="none" cap="none" strike="noStrike">
              <a:solidFill>
                <a:srgbClr val="191919"/>
              </a:solidFill>
              <a:latin typeface="Archivo"/>
              <a:ea typeface="Archivo"/>
              <a:cs typeface="Archivo"/>
              <a:sym typeface="Archivo"/>
            </a:endParaRPr>
          </a:p>
        </p:txBody>
      </p:sp>
      <p:sp>
        <p:nvSpPr>
          <p:cNvPr id="822" name="Google Shape;822;g2d11c505598_0_853"/>
          <p:cNvSpPr/>
          <p:nvPr/>
        </p:nvSpPr>
        <p:spPr>
          <a:xfrm>
            <a:off x="5242050" y="1406550"/>
            <a:ext cx="74100" cy="45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823" name="Google Shape;823;g2d11c505598_0_853"/>
          <p:cNvSpPr txBox="1"/>
          <p:nvPr/>
        </p:nvSpPr>
        <p:spPr>
          <a:xfrm>
            <a:off x="6263425" y="1074600"/>
            <a:ext cx="2213700" cy="7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chivo"/>
                <a:ea typeface="Archivo"/>
                <a:cs typeface="Archivo"/>
                <a:sym typeface="Archivo"/>
              </a:rPr>
              <a:t>Mature and widely accepted and used across industries with cross and multi language and browser support [2]. Framework allows more control over browser interactions and integrations </a:t>
            </a:r>
            <a:endParaRPr b="0" i="0" sz="800" u="none" cap="none" strike="noStrike">
              <a:solidFill>
                <a:schemeClr val="dk1"/>
              </a:solidFill>
              <a:latin typeface="Archivo"/>
              <a:ea typeface="Archivo"/>
              <a:cs typeface="Archivo"/>
              <a:sym typeface="Archivo"/>
            </a:endParaRPr>
          </a:p>
        </p:txBody>
      </p:sp>
      <p:sp>
        <p:nvSpPr>
          <p:cNvPr id="824" name="Google Shape;824;g2d11c505598_0_853"/>
          <p:cNvSpPr/>
          <p:nvPr/>
        </p:nvSpPr>
        <p:spPr>
          <a:xfrm>
            <a:off x="5372400" y="2245475"/>
            <a:ext cx="742500" cy="45300"/>
          </a:xfrm>
          <a:prstGeom prst="rightArrow">
            <a:avLst>
              <a:gd fmla="val 50000" name="adj1"/>
              <a:gd fmla="val 16390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chivo"/>
              <a:ea typeface="Archivo"/>
              <a:cs typeface="Archivo"/>
              <a:sym typeface="Archivo"/>
            </a:endParaRPr>
          </a:p>
        </p:txBody>
      </p:sp>
      <p:sp>
        <p:nvSpPr>
          <p:cNvPr id="825" name="Google Shape;825;g2d11c505598_0_853"/>
          <p:cNvSpPr txBox="1"/>
          <p:nvPr/>
        </p:nvSpPr>
        <p:spPr>
          <a:xfrm>
            <a:off x="6064025" y="1879300"/>
            <a:ext cx="2548200" cy="59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Archivo"/>
                <a:ea typeface="Archivo"/>
                <a:cs typeface="Archivo"/>
                <a:sym typeface="Archivo"/>
              </a:rPr>
              <a:t>Simplified API offers less fine-grained control over browser interactions compared to Selenium, leverages  selenium libraries and has browsers support other than chromium instances</a:t>
            </a:r>
            <a:endParaRPr b="0" i="0" sz="800" u="none" cap="none" strike="noStrike">
              <a:solidFill>
                <a:schemeClr val="dk1"/>
              </a:solidFill>
              <a:latin typeface="Archivo"/>
              <a:ea typeface="Archivo"/>
              <a:cs typeface="Archivo"/>
              <a:sym typeface="Archivo"/>
            </a:endParaRPr>
          </a:p>
        </p:txBody>
      </p:sp>
      <p:sp>
        <p:nvSpPr>
          <p:cNvPr id="826" name="Google Shape;826;g2d11c505598_0_853"/>
          <p:cNvSpPr txBox="1"/>
          <p:nvPr/>
        </p:nvSpPr>
        <p:spPr>
          <a:xfrm>
            <a:off x="2340475" y="721575"/>
            <a:ext cx="5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827" name="Google Shape;827;g2d11c505598_0_853"/>
          <p:cNvSpPr txBox="1"/>
          <p:nvPr/>
        </p:nvSpPr>
        <p:spPr>
          <a:xfrm>
            <a:off x="6517725" y="4091250"/>
            <a:ext cx="2363700" cy="7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800">
                <a:solidFill>
                  <a:srgbClr val="3A3E5F"/>
                </a:solidFill>
                <a:latin typeface="Archivo"/>
                <a:ea typeface="Archivo"/>
                <a:cs typeface="Archivo"/>
                <a:sym typeface="Archivo"/>
              </a:rPr>
              <a:t>Selenium as a Test Automation Framework and Java as the programming language would marry and be a perfect fit given the nature of the nature of the project</a:t>
            </a:r>
            <a:endParaRPr sz="800">
              <a:solidFill>
                <a:srgbClr val="3A3E5F"/>
              </a:solidFill>
              <a:latin typeface="Archivo"/>
              <a:ea typeface="Archivo"/>
              <a:cs typeface="Archivo"/>
              <a:sym typeface="Archivo"/>
            </a:endParaRPr>
          </a:p>
          <a:p>
            <a:pPr indent="0" lvl="0" marL="0" rtl="0" algn="l">
              <a:lnSpc>
                <a:spcPct val="115000"/>
              </a:lnSpc>
              <a:spcBef>
                <a:spcPts val="1200"/>
              </a:spcBef>
              <a:spcAft>
                <a:spcPts val="0"/>
              </a:spcAft>
              <a:buNone/>
            </a:pPr>
            <a:r>
              <a:rPr lang="en" sz="800"/>
              <a:t> </a:t>
            </a:r>
            <a:endParaRPr sz="800"/>
          </a:p>
          <a:p>
            <a:pPr indent="0" lvl="0" marL="0" rtl="0" algn="l">
              <a:spcBef>
                <a:spcPts val="1200"/>
              </a:spcBef>
              <a:spcAft>
                <a:spcPts val="0"/>
              </a:spcAft>
              <a:buNone/>
            </a:pPr>
            <a:r>
              <a:t/>
            </a:r>
            <a:endParaRPr sz="800">
              <a:solidFill>
                <a:schemeClr val="dk1"/>
              </a:solidFill>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g272f37c833c_2_605"/>
          <p:cNvPicPr preferRelativeResize="0"/>
          <p:nvPr/>
        </p:nvPicPr>
        <p:blipFill>
          <a:blip r:embed="rId3">
            <a:alphaModFix/>
          </a:blip>
          <a:stretch>
            <a:fillRect/>
          </a:stretch>
        </p:blipFill>
        <p:spPr>
          <a:xfrm>
            <a:off x="1287775" y="443150"/>
            <a:ext cx="6484626" cy="4419250"/>
          </a:xfrm>
          <a:prstGeom prst="rect">
            <a:avLst/>
          </a:prstGeom>
          <a:noFill/>
          <a:ln>
            <a:noFill/>
          </a:ln>
        </p:spPr>
      </p:pic>
      <p:sp>
        <p:nvSpPr>
          <p:cNvPr id="1295" name="Google Shape;1295;g272f37c833c_2_605"/>
          <p:cNvSpPr txBox="1"/>
          <p:nvPr>
            <p:ph type="title"/>
          </p:nvPr>
        </p:nvSpPr>
        <p:spPr>
          <a:xfrm>
            <a:off x="278050" y="-45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Burndown Chart</a:t>
            </a:r>
            <a:endParaRPr/>
          </a:p>
        </p:txBody>
      </p:sp>
      <p:sp>
        <p:nvSpPr>
          <p:cNvPr id="1296" name="Google Shape;1296;g272f37c833c_2_605"/>
          <p:cNvSpPr/>
          <p:nvPr/>
        </p:nvSpPr>
        <p:spPr>
          <a:xfrm>
            <a:off x="5604500" y="1394725"/>
            <a:ext cx="69900" cy="788100"/>
          </a:xfrm>
          <a:prstGeom prst="up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97" name="Google Shape;1297;g272f37c833c_2_605"/>
          <p:cNvSpPr txBox="1"/>
          <p:nvPr/>
        </p:nvSpPr>
        <p:spPr>
          <a:xfrm>
            <a:off x="4933800" y="1650325"/>
            <a:ext cx="8331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0000"/>
                </a:solidFill>
                <a:latin typeface="Archivo"/>
                <a:ea typeface="Archivo"/>
                <a:cs typeface="Archivo"/>
                <a:sym typeface="Archivo"/>
              </a:rPr>
              <a:t>Replan</a:t>
            </a:r>
            <a:endParaRPr sz="1200">
              <a:solidFill>
                <a:schemeClr val="dk1"/>
              </a:solidFill>
              <a:latin typeface="Archivo"/>
              <a:ea typeface="Archivo"/>
              <a:cs typeface="Archivo"/>
              <a:sym typeface="Archivo"/>
            </a:endParaRPr>
          </a:p>
        </p:txBody>
      </p:sp>
      <p:sp>
        <p:nvSpPr>
          <p:cNvPr id="1298" name="Google Shape;1298;g272f37c833c_2_605"/>
          <p:cNvSpPr txBox="1"/>
          <p:nvPr/>
        </p:nvSpPr>
        <p:spPr>
          <a:xfrm>
            <a:off x="8524500" y="4919700"/>
            <a:ext cx="6195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Archivo"/>
                <a:ea typeface="Archivo"/>
                <a:cs typeface="Archivo"/>
                <a:sym typeface="Archivo"/>
              </a:rPr>
              <a:t>Backup</a:t>
            </a:r>
            <a:endParaRPr sz="900">
              <a:solidFill>
                <a:schemeClr val="dk1"/>
              </a:solidFill>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272f37c833c_0_1210"/>
          <p:cNvSpPr/>
          <p:nvPr/>
        </p:nvSpPr>
        <p:spPr>
          <a:xfrm>
            <a:off x="100" y="2984300"/>
            <a:ext cx="9144000" cy="215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33" name="Google Shape;833;g272f37c833c_0_1210"/>
          <p:cNvSpPr/>
          <p:nvPr/>
        </p:nvSpPr>
        <p:spPr>
          <a:xfrm>
            <a:off x="100" y="1640975"/>
            <a:ext cx="9144000" cy="12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834" name="Google Shape;834;g272f37c833c_0_1210"/>
          <p:cNvSpPr/>
          <p:nvPr/>
        </p:nvSpPr>
        <p:spPr>
          <a:xfrm>
            <a:off x="100" y="297650"/>
            <a:ext cx="9144000" cy="12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pic>
        <p:nvPicPr>
          <p:cNvPr id="835" name="Google Shape;835;g272f37c833c_0_1210"/>
          <p:cNvPicPr preferRelativeResize="0"/>
          <p:nvPr/>
        </p:nvPicPr>
        <p:blipFill>
          <a:blip r:embed="rId3">
            <a:alphaModFix/>
          </a:blip>
          <a:stretch>
            <a:fillRect/>
          </a:stretch>
        </p:blipFill>
        <p:spPr>
          <a:xfrm>
            <a:off x="0" y="411425"/>
            <a:ext cx="9144003" cy="4585409"/>
          </a:xfrm>
          <a:prstGeom prst="rect">
            <a:avLst/>
          </a:prstGeom>
          <a:noFill/>
          <a:ln>
            <a:noFill/>
          </a:ln>
        </p:spPr>
      </p:pic>
      <p:sp>
        <p:nvSpPr>
          <p:cNvPr id="836" name="Google Shape;836;g272f37c833c_0_1210"/>
          <p:cNvSpPr txBox="1"/>
          <p:nvPr>
            <p:ph idx="4294967295" type="title"/>
          </p:nvPr>
        </p:nvSpPr>
        <p:spPr>
          <a:xfrm>
            <a:off x="635250" y="2806550"/>
            <a:ext cx="7873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To-Be</a:t>
            </a:r>
            <a:endParaRPr sz="2600">
              <a:solidFill>
                <a:schemeClr val="accent1"/>
              </a:solidFill>
            </a:endParaRPr>
          </a:p>
        </p:txBody>
      </p:sp>
      <p:sp>
        <p:nvSpPr>
          <p:cNvPr id="837" name="Google Shape;837;g272f37c833c_0_1210"/>
          <p:cNvSpPr txBox="1"/>
          <p:nvPr>
            <p:ph idx="4294967295" type="title"/>
          </p:nvPr>
        </p:nvSpPr>
        <p:spPr>
          <a:xfrm>
            <a:off x="2573600" y="592100"/>
            <a:ext cx="7873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Why?</a:t>
            </a:r>
            <a:endParaRPr sz="2600">
              <a:solidFill>
                <a:schemeClr val="accent1"/>
              </a:solidFill>
            </a:endParaRPr>
          </a:p>
        </p:txBody>
      </p:sp>
      <p:sp>
        <p:nvSpPr>
          <p:cNvPr id="838" name="Google Shape;838;g272f37c833c_0_1210"/>
          <p:cNvSpPr txBox="1"/>
          <p:nvPr>
            <p:ph idx="4294967295" type="title"/>
          </p:nvPr>
        </p:nvSpPr>
        <p:spPr>
          <a:xfrm>
            <a:off x="-1877775" y="2004575"/>
            <a:ext cx="7873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600"/>
              <a:t>How?</a:t>
            </a:r>
            <a:endParaRPr sz="26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272f7f3fb3c_1_0"/>
          <p:cNvSpPr txBox="1"/>
          <p:nvPr>
            <p:ph type="title"/>
          </p:nvPr>
        </p:nvSpPr>
        <p:spPr>
          <a:xfrm>
            <a:off x="214204" y="-6"/>
            <a:ext cx="39318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Release Plan</a:t>
            </a:r>
            <a:endParaRPr/>
          </a:p>
        </p:txBody>
      </p:sp>
      <p:graphicFrame>
        <p:nvGraphicFramePr>
          <p:cNvPr id="844" name="Google Shape;844;g272f7f3fb3c_1_0"/>
          <p:cNvGraphicFramePr/>
          <p:nvPr/>
        </p:nvGraphicFramePr>
        <p:xfrm>
          <a:off x="545065" y="833565"/>
          <a:ext cx="3000000" cy="3000000"/>
        </p:xfrm>
        <a:graphic>
          <a:graphicData uri="http://schemas.openxmlformats.org/drawingml/2006/table">
            <a:tbl>
              <a:tblPr bandRow="1" firstCol="1" firstRow="1">
                <a:noFill/>
                <a:tableStyleId>{83D7265E-3BB0-4226-B232-82D12A86C5FF}</a:tableStyleId>
              </a:tblPr>
              <a:tblGrid>
                <a:gridCol w="1278100"/>
                <a:gridCol w="1299900"/>
                <a:gridCol w="1072550"/>
                <a:gridCol w="1137200"/>
                <a:gridCol w="1093550"/>
                <a:gridCol w="1190550"/>
                <a:gridCol w="982025"/>
              </a:tblGrid>
              <a:tr h="2291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Timeline</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Jan</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Feb</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March</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April</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May</a:t>
                      </a:r>
                      <a:endParaRPr b="1" sz="1000" u="none" cap="none" strike="noStrike">
                        <a:latin typeface="Archivo"/>
                        <a:ea typeface="Archivo"/>
                        <a:cs typeface="Archivo"/>
                        <a:sym typeface="Archivo"/>
                      </a:endParaRPr>
                    </a:p>
                  </a:txBody>
                  <a:tcPr marT="0" marB="0" marR="40675" marL="40675" anchor="ctr">
                    <a:solidFill>
                      <a:schemeClr val="lt2"/>
                    </a:solidFill>
                  </a:tcPr>
                </a:tc>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June</a:t>
                      </a:r>
                      <a:endParaRPr b="1" sz="1000" u="none" cap="none" strike="noStrike">
                        <a:latin typeface="Archivo"/>
                        <a:ea typeface="Archivo"/>
                        <a:cs typeface="Archivo"/>
                        <a:sym typeface="Archivo"/>
                      </a:endParaRPr>
                    </a:p>
                  </a:txBody>
                  <a:tcPr marT="0" marB="0" marR="40675" marL="40675" anchor="ctr">
                    <a:solidFill>
                      <a:schemeClr val="lt2"/>
                    </a:solidFill>
                  </a:tcPr>
                </a:tc>
              </a:tr>
              <a:tr h="55407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Increment/Release Version</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V0.2.0 </a:t>
                      </a:r>
                      <a:r>
                        <a:rPr b="1" i="0" lang="en" sz="800" u="none" cap="none" strike="noStrike">
                          <a:solidFill>
                            <a:srgbClr val="000000"/>
                          </a:solidFill>
                          <a:latin typeface="Archivo"/>
                          <a:ea typeface="Archivo"/>
                          <a:cs typeface="Archivo"/>
                          <a:sym typeface="Archivo"/>
                        </a:rPr>
                        <a:t>Increment 1 </a:t>
                      </a:r>
                      <a:r>
                        <a:rPr i="0" lang="en" sz="800" u="none" cap="none" strike="noStrike">
                          <a:solidFill>
                            <a:srgbClr val="000000"/>
                          </a:solidFill>
                          <a:latin typeface="Archivo"/>
                          <a:ea typeface="Archivo"/>
                          <a:cs typeface="Archivo"/>
                          <a:sym typeface="Archivo"/>
                        </a:rPr>
                        <a:t>(Precision theme, development unit tests)</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V0.3.0 </a:t>
                      </a:r>
                      <a:r>
                        <a:rPr b="1" i="0" lang="en" sz="800" u="none" cap="none" strike="noStrike">
                          <a:solidFill>
                            <a:srgbClr val="000000"/>
                          </a:solidFill>
                          <a:latin typeface="Archivo"/>
                          <a:ea typeface="Archivo"/>
                          <a:cs typeface="Archivo"/>
                          <a:sym typeface="Archivo"/>
                        </a:rPr>
                        <a:t>Increment 1 </a:t>
                      </a:r>
                      <a:r>
                        <a:rPr i="0" lang="en" sz="800" u="none" cap="none" strike="noStrike">
                          <a:solidFill>
                            <a:srgbClr val="000000"/>
                          </a:solidFill>
                          <a:latin typeface="Archivo"/>
                          <a:ea typeface="Archivo"/>
                          <a:cs typeface="Archivo"/>
                          <a:sym typeface="Archivo"/>
                        </a:rPr>
                        <a:t>(Efficiency theme, integration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V0.5.0 </a:t>
                      </a:r>
                      <a:r>
                        <a:rPr b="1" i="0" lang="en" sz="800" u="none" cap="none" strike="noStrike">
                          <a:solidFill>
                            <a:srgbClr val="000000"/>
                          </a:solidFill>
                          <a:latin typeface="Archivo"/>
                          <a:ea typeface="Archivo"/>
                          <a:cs typeface="Archivo"/>
                          <a:sym typeface="Archivo"/>
                        </a:rPr>
                        <a:t>Increment 2</a:t>
                      </a:r>
                      <a:endParaRPr b="1">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a:t>
                      </a:r>
                      <a:r>
                        <a:rPr lang="en" sz="800">
                          <a:latin typeface="Archivo"/>
                          <a:ea typeface="Archivo"/>
                          <a:cs typeface="Archivo"/>
                          <a:sym typeface="Archivo"/>
                        </a:rPr>
                        <a:t>P</a:t>
                      </a:r>
                      <a:r>
                        <a:rPr i="0" lang="en" sz="800" u="none" cap="none" strike="noStrike">
                          <a:solidFill>
                            <a:srgbClr val="000000"/>
                          </a:solidFill>
                          <a:latin typeface="Archivo"/>
                          <a:ea typeface="Archivo"/>
                          <a:cs typeface="Archivo"/>
                          <a:sym typeface="Archivo"/>
                        </a:rPr>
                        <a:t>recision/</a:t>
                      </a:r>
                      <a:r>
                        <a:rPr lang="en" sz="800">
                          <a:latin typeface="Archivo"/>
                          <a:ea typeface="Archivo"/>
                          <a:cs typeface="Archivo"/>
                          <a:sym typeface="Archivo"/>
                        </a:rPr>
                        <a:t>E</a:t>
                      </a:r>
                      <a:r>
                        <a:rPr i="0" lang="en" sz="800" u="none" cap="none" strike="noStrike">
                          <a:solidFill>
                            <a:srgbClr val="000000"/>
                          </a:solidFill>
                          <a:latin typeface="Archivo"/>
                          <a:ea typeface="Archivo"/>
                          <a:cs typeface="Archivo"/>
                          <a:sym typeface="Archivo"/>
                        </a:rPr>
                        <a:t>fficiency themes; alpha test, regression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V0.7.0 </a:t>
                      </a:r>
                      <a:r>
                        <a:rPr b="1" i="0" lang="en" sz="800" u="none" cap="none" strike="noStrike">
                          <a:solidFill>
                            <a:srgbClr val="000000"/>
                          </a:solidFill>
                          <a:latin typeface="Archivo"/>
                          <a:ea typeface="Archivo"/>
                          <a:cs typeface="Archivo"/>
                          <a:sym typeface="Archivo"/>
                        </a:rPr>
                        <a:t>Increment 2</a:t>
                      </a:r>
                      <a:r>
                        <a:rPr i="0" lang="en" sz="800" u="none" cap="none" strike="noStrike">
                          <a:solidFill>
                            <a:srgbClr val="000000"/>
                          </a:solidFill>
                          <a:latin typeface="Archivo"/>
                          <a:ea typeface="Archivo"/>
                          <a:cs typeface="Archivo"/>
                          <a:sym typeface="Archivo"/>
                        </a:rPr>
                        <a:t> (Precision Theme; Beta Test)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V0.8.0 </a:t>
                      </a:r>
                      <a:r>
                        <a:rPr b="1" i="0" lang="en" sz="800" u="none" cap="none" strike="noStrike">
                          <a:solidFill>
                            <a:srgbClr val="000000"/>
                          </a:solidFill>
                          <a:latin typeface="Archivo"/>
                          <a:ea typeface="Archivo"/>
                          <a:cs typeface="Archivo"/>
                          <a:sym typeface="Archivo"/>
                        </a:rPr>
                        <a:t>Increment 3 </a:t>
                      </a:r>
                      <a:r>
                        <a:rPr i="0" lang="en" sz="800" u="none" cap="none" strike="noStrike">
                          <a:solidFill>
                            <a:srgbClr val="000000"/>
                          </a:solidFill>
                          <a:latin typeface="Archivo"/>
                          <a:ea typeface="Archivo"/>
                          <a:cs typeface="Archivo"/>
                          <a:sym typeface="Archivo"/>
                        </a:rPr>
                        <a:t>(Efficiency Theme; System/ Performance Test)</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V1.0.0 </a:t>
                      </a:r>
                      <a:r>
                        <a:rPr b="1" i="0" lang="en" sz="800" u="none" cap="none" strike="noStrike">
                          <a:solidFill>
                            <a:srgbClr val="000000"/>
                          </a:solidFill>
                          <a:latin typeface="Archivo"/>
                          <a:ea typeface="Archivo"/>
                          <a:cs typeface="Archivo"/>
                          <a:sym typeface="Archivo"/>
                        </a:rPr>
                        <a:t>Increment 3 </a:t>
                      </a:r>
                      <a:r>
                        <a:rPr i="0" lang="en" sz="800" u="none" cap="none" strike="noStrike">
                          <a:solidFill>
                            <a:srgbClr val="000000"/>
                          </a:solidFill>
                          <a:latin typeface="Archivo"/>
                          <a:ea typeface="Archivo"/>
                          <a:cs typeface="Archivo"/>
                          <a:sym typeface="Archivo"/>
                        </a:rPr>
                        <a:t>(Security Theme; Golden Build Test)</a:t>
                      </a:r>
                      <a:endParaRPr>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r>
              <a:tr h="488400">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Release Versions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V0.0.0.P.D.ND.7 V0.1.0.P.D.ND.5</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V.0.2.0.E.I.ND.3 V0.2.0.E.I.ND.6</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V0.3.0.E.A.ND.4</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V0.4.0.P.R.ND.3</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V0.5.0.P.S.ND.5</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rPr lang="en" sz="800">
                          <a:latin typeface="Archivo"/>
                          <a:ea typeface="Archivo"/>
                          <a:cs typeface="Archivo"/>
                          <a:sym typeface="Archivo"/>
                        </a:rPr>
                        <a:t>V0.6.0.P.B.ND.3</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V0.7.0.E.S.ND.5</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V0.7.0.E.P.ND.8</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V0.8.0.S.G.ND.3</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 V0.9.0.S.G.ND.5</a:t>
                      </a:r>
                      <a:endParaRPr i="0" sz="800" u="none" cap="none" strike="noStrike">
                        <a:solidFill>
                          <a:srgbClr val="000000"/>
                        </a:solidFill>
                        <a:latin typeface="Archivo"/>
                        <a:ea typeface="Archivo"/>
                        <a:cs typeface="Archivo"/>
                        <a:sym typeface="Archivo"/>
                      </a:endParaRPr>
                    </a:p>
                  </a:txBody>
                  <a:tcPr marT="0" marB="0" marR="40675" marL="40675" anchor="ctr"/>
                </a:tc>
              </a:tr>
              <a:tr h="997150">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Release Highlights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highlight>
                            <a:srgbClr val="FFE599"/>
                          </a:highlight>
                          <a:latin typeface="Archivo"/>
                          <a:ea typeface="Archivo"/>
                          <a:cs typeface="Archivo"/>
                          <a:sym typeface="Archivo"/>
                        </a:rPr>
                        <a:t>40% Automated unit tests</a:t>
                      </a:r>
                      <a:endParaRPr i="0" sz="800" u="none" cap="none" strike="noStrike">
                        <a:solidFill>
                          <a:srgbClr val="000000"/>
                        </a:solidFill>
                        <a:highlight>
                          <a:srgbClr val="FFE599"/>
                        </a:highlight>
                        <a:latin typeface="Archivo"/>
                        <a:ea typeface="Archivo"/>
                        <a:cs typeface="Archivo"/>
                        <a:sym typeface="Archivo"/>
                      </a:endParaRPr>
                    </a:p>
                    <a:p>
                      <a:pPr indent="0" lvl="0" marL="0" marR="0" rtl="0" algn="ctr">
                        <a:lnSpc>
                          <a:spcPct val="100000"/>
                        </a:lnSpc>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Reduction in false positive testing, Precision testing against historical tests </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i="0" lang="en" sz="800" u="none" cap="none" strike="noStrike">
                          <a:solidFill>
                            <a:srgbClr val="000000"/>
                          </a:solidFill>
                          <a:highlight>
                            <a:srgbClr val="FFE599"/>
                          </a:highlight>
                          <a:latin typeface="Archivo"/>
                          <a:ea typeface="Archivo"/>
                          <a:cs typeface="Archivo"/>
                          <a:sym typeface="Archivo"/>
                        </a:rPr>
                        <a:t>Integration of Selenium with Jenkins CI/CD</a:t>
                      </a:r>
                      <a:endParaRPr i="0" sz="800" u="none" cap="none" strike="noStrike">
                        <a:solidFill>
                          <a:srgbClr val="000000"/>
                        </a:solidFill>
                        <a:highlight>
                          <a:srgbClr val="FFE599"/>
                        </a:highlight>
                        <a:latin typeface="Archivo"/>
                        <a:ea typeface="Archivo"/>
                        <a:cs typeface="Archivo"/>
                        <a:sym typeface="Archivo"/>
                      </a:endParaRPr>
                    </a:p>
                    <a:p>
                      <a:pPr indent="0" lvl="0" marL="0" marR="0" rtl="0" algn="ctr">
                        <a:lnSpc>
                          <a:spcPct val="100000"/>
                        </a:lnSpc>
                        <a:spcBef>
                          <a:spcPts val="0"/>
                        </a:spcBef>
                        <a:spcAft>
                          <a:spcPts val="0"/>
                        </a:spcAft>
                        <a:buNone/>
                      </a:pPr>
                      <a:r>
                        <a:t/>
                      </a:r>
                      <a:endParaRPr sz="800">
                        <a:latin typeface="Archivo"/>
                        <a:ea typeface="Archivo"/>
                        <a:cs typeface="Archivo"/>
                        <a:sym typeface="Archivo"/>
                      </a:endParaRPr>
                    </a:p>
                    <a:p>
                      <a:pPr indent="0" lvl="0" marL="0" marR="0" rtl="0" algn="l">
                        <a:lnSpc>
                          <a:spcPct val="100000"/>
                        </a:lnSpc>
                        <a:spcBef>
                          <a:spcPts val="0"/>
                        </a:spcBef>
                        <a:spcAft>
                          <a:spcPts val="0"/>
                        </a:spcAft>
                        <a:buNone/>
                      </a:pPr>
                      <a:r>
                        <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highlight>
                            <a:srgbClr val="FFE599"/>
                          </a:highlight>
                          <a:latin typeface="Archivo"/>
                          <a:ea typeface="Archivo"/>
                          <a:cs typeface="Archivo"/>
                          <a:sym typeface="Archivo"/>
                        </a:rPr>
                        <a:t>Selenium Grid feature added </a:t>
                      </a:r>
                      <a:endParaRPr sz="800">
                        <a:highlight>
                          <a:srgbClr val="FFE599"/>
                        </a:highlight>
                        <a:latin typeface="Archivo"/>
                        <a:ea typeface="Archivo"/>
                        <a:cs typeface="Archivo"/>
                        <a:sym typeface="Archivo"/>
                      </a:endParaRPr>
                    </a:p>
                    <a:p>
                      <a:pPr indent="0" lvl="0" marL="0" marR="0" rtl="0" algn="ctr">
                        <a:lnSpc>
                          <a:spcPct val="100000"/>
                        </a:lnSpc>
                        <a:spcBef>
                          <a:spcPts val="0"/>
                        </a:spcBef>
                        <a:spcAft>
                          <a:spcPts val="0"/>
                        </a:spcAft>
                        <a:buNone/>
                      </a:pPr>
                      <a:r>
                        <a:t/>
                      </a:r>
                      <a:endParaRPr sz="800">
                        <a:highlight>
                          <a:srgbClr val="FFE599"/>
                        </a:highlight>
                        <a:latin typeface="Archivo"/>
                        <a:ea typeface="Archivo"/>
                        <a:cs typeface="Archivo"/>
                        <a:sym typeface="Archivo"/>
                      </a:endParaRPr>
                    </a:p>
                    <a:p>
                      <a:pPr indent="0" lvl="0" marL="0" marR="0" rtl="0" algn="ctr">
                        <a:lnSpc>
                          <a:spcPct val="100000"/>
                        </a:lnSpc>
                        <a:spcBef>
                          <a:spcPts val="0"/>
                        </a:spcBef>
                        <a:spcAft>
                          <a:spcPts val="0"/>
                        </a:spcAft>
                        <a:buNone/>
                      </a:pPr>
                      <a:r>
                        <a:rPr lang="en" sz="800">
                          <a:highlight>
                            <a:srgbClr val="FFE599"/>
                          </a:highlight>
                          <a:latin typeface="Archivo"/>
                          <a:ea typeface="Archivo"/>
                          <a:cs typeface="Archivo"/>
                          <a:sym typeface="Archivo"/>
                        </a:rPr>
                        <a:t>33% r</a:t>
                      </a:r>
                      <a:r>
                        <a:rPr i="0" lang="en" sz="800" u="none" cap="none" strike="noStrike">
                          <a:solidFill>
                            <a:srgbClr val="000000"/>
                          </a:solidFill>
                          <a:highlight>
                            <a:srgbClr val="FFE599"/>
                          </a:highlight>
                          <a:latin typeface="Archivo"/>
                          <a:ea typeface="Archivo"/>
                          <a:cs typeface="Archivo"/>
                          <a:sym typeface="Archivo"/>
                        </a:rPr>
                        <a:t>educed </a:t>
                      </a:r>
                      <a:r>
                        <a:rPr i="0" lang="en" sz="800" u="sng" cap="none" strike="noStrike">
                          <a:solidFill>
                            <a:srgbClr val="000000"/>
                          </a:solidFill>
                          <a:highlight>
                            <a:srgbClr val="FFE599"/>
                          </a:highlight>
                          <a:latin typeface="Archivo"/>
                          <a:ea typeface="Archivo"/>
                          <a:cs typeface="Archivo"/>
                          <a:sym typeface="Archivo"/>
                        </a:rPr>
                        <a:t>setup time</a:t>
                      </a:r>
                      <a:r>
                        <a:rPr i="0" lang="en" sz="800" u="none" cap="none" strike="noStrike">
                          <a:solidFill>
                            <a:srgbClr val="000000"/>
                          </a:solidFill>
                          <a:highlight>
                            <a:srgbClr val="FFE599"/>
                          </a:highlight>
                          <a:latin typeface="Archivo"/>
                          <a:ea typeface="Archivo"/>
                          <a:cs typeface="Archivo"/>
                          <a:sym typeface="Archivo"/>
                        </a:rPr>
                        <a:t> to 48 hours </a:t>
                      </a:r>
                      <a:endParaRPr i="0" sz="800" u="none" cap="none" strike="noStrike">
                        <a:solidFill>
                          <a:srgbClr val="000000"/>
                        </a:solidFill>
                        <a:highlight>
                          <a:srgbClr val="FFE599"/>
                        </a:highlight>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latin typeface="Archivo"/>
                          <a:ea typeface="Archivo"/>
                          <a:cs typeface="Archivo"/>
                          <a:sym typeface="Archivo"/>
                        </a:rPr>
                        <a:t>Over 95%</a:t>
                      </a:r>
                      <a:r>
                        <a:rPr i="0" lang="en" sz="800" u="none" cap="none" strike="noStrike">
                          <a:solidFill>
                            <a:srgbClr val="000000"/>
                          </a:solidFill>
                          <a:latin typeface="Archivo"/>
                          <a:ea typeface="Archivo"/>
                          <a:cs typeface="Archivo"/>
                          <a:sym typeface="Archivo"/>
                        </a:rPr>
                        <a:t> regression test</a:t>
                      </a:r>
                      <a:r>
                        <a:rPr lang="en" sz="800">
                          <a:latin typeface="Archivo"/>
                          <a:ea typeface="Archivo"/>
                          <a:cs typeface="Archivo"/>
                          <a:sym typeface="Archivo"/>
                        </a:rPr>
                        <a:t> pass rate</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t/>
                      </a:r>
                      <a:endParaRPr sz="800"/>
                    </a:p>
                    <a:p>
                      <a:pPr indent="0" lvl="0" marL="0" marR="0" rtl="0" algn="ctr">
                        <a:lnSpc>
                          <a:spcPct val="100000"/>
                        </a:lnSpc>
                        <a:spcBef>
                          <a:spcPts val="0"/>
                        </a:spcBef>
                        <a:spcAft>
                          <a:spcPts val="0"/>
                        </a:spcAft>
                        <a:buNone/>
                      </a:pPr>
                      <a:r>
                        <a:rPr lang="en" sz="800">
                          <a:highlight>
                            <a:srgbClr val="FFE599"/>
                          </a:highlight>
                        </a:rPr>
                        <a:t>50% reduction in </a:t>
                      </a:r>
                      <a:r>
                        <a:rPr lang="en" sz="800" u="sng">
                          <a:highlight>
                            <a:srgbClr val="FFE599"/>
                          </a:highlight>
                        </a:rPr>
                        <a:t>execution time </a:t>
                      </a:r>
                      <a:r>
                        <a:rPr lang="en" sz="800">
                          <a:highlight>
                            <a:srgbClr val="FFE599"/>
                          </a:highlight>
                        </a:rPr>
                        <a:t>to 48 hours</a:t>
                      </a:r>
                      <a:r>
                        <a:rPr lang="en" sz="800"/>
                        <a:t> with Selenium Grid </a:t>
                      </a:r>
                      <a:endParaRPr sz="800"/>
                    </a:p>
                    <a:p>
                      <a:pPr indent="0" lvl="0" marL="0" marR="0" rtl="0" algn="l">
                        <a:lnSpc>
                          <a:spcPct val="100000"/>
                        </a:lnSpc>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lang="en" sz="800">
                          <a:latin typeface="Archivo"/>
                          <a:ea typeface="Archivo"/>
                          <a:cs typeface="Archivo"/>
                          <a:sym typeface="Archivo"/>
                        </a:rPr>
                        <a:t>0 high severity bugs in test setup/execution</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rtl="0" algn="ctr">
                        <a:spcBef>
                          <a:spcPts val="0"/>
                        </a:spcBef>
                        <a:spcAft>
                          <a:spcPts val="0"/>
                        </a:spcAft>
                        <a:buNone/>
                      </a:pPr>
                      <a:r>
                        <a:rPr lang="en" sz="800">
                          <a:highlight>
                            <a:srgbClr val="FFE599"/>
                          </a:highlight>
                          <a:latin typeface="Archivo"/>
                          <a:ea typeface="Archivo"/>
                          <a:cs typeface="Archivo"/>
                          <a:sym typeface="Archivo"/>
                        </a:rPr>
                        <a:t>7</a:t>
                      </a:r>
                      <a:r>
                        <a:rPr lang="en" sz="800">
                          <a:highlight>
                            <a:srgbClr val="FFE599"/>
                          </a:highlight>
                          <a:latin typeface="Archivo"/>
                          <a:ea typeface="Archivo"/>
                          <a:cs typeface="Archivo"/>
                          <a:sym typeface="Archivo"/>
                        </a:rPr>
                        <a:t>0% Automated unit tests</a:t>
                      </a:r>
                      <a:endParaRPr sz="800">
                        <a:highlight>
                          <a:srgbClr val="FFE599"/>
                        </a:highlight>
                        <a:latin typeface="Archivo"/>
                        <a:ea typeface="Archivo"/>
                        <a:cs typeface="Archivo"/>
                        <a:sym typeface="Archivo"/>
                      </a:endParaRPr>
                    </a:p>
                    <a:p>
                      <a:pPr indent="0" lvl="0" marL="0" rtl="0" algn="ctr">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lang="en" sz="800">
                          <a:highlight>
                            <a:srgbClr val="FFE599"/>
                          </a:highlight>
                          <a:latin typeface="Archivo"/>
                          <a:ea typeface="Archivo"/>
                          <a:cs typeface="Archivo"/>
                          <a:sym typeface="Archivo"/>
                        </a:rPr>
                        <a:t>JUnit reporting feature added</a:t>
                      </a:r>
                      <a:endParaRPr sz="800">
                        <a:highlight>
                          <a:srgbClr val="FFE599"/>
                        </a:highlight>
                        <a:latin typeface="Archivo"/>
                        <a:ea typeface="Archivo"/>
                        <a:cs typeface="Archivo"/>
                        <a:sym typeface="Archivo"/>
                      </a:endParaRPr>
                    </a:p>
                    <a:p>
                      <a:pPr indent="0" lvl="0" marL="0" marR="0" rtl="0" algn="ctr">
                        <a:lnSpc>
                          <a:spcPct val="100000"/>
                        </a:lnSpc>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lang="en" sz="800">
                          <a:latin typeface="Archivo"/>
                          <a:ea typeface="Archivo"/>
                          <a:cs typeface="Archivo"/>
                          <a:sym typeface="Archivo"/>
                        </a:rPr>
                        <a:t>50% reduction in false positives rate with 97% precision, Beta testing</a:t>
                      </a:r>
                      <a:endParaRPr sz="800">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lang="en" sz="800">
                          <a:highlight>
                            <a:srgbClr val="FFE599"/>
                          </a:highlight>
                          <a:latin typeface="Archivo"/>
                          <a:ea typeface="Archivo"/>
                          <a:cs typeface="Archivo"/>
                          <a:sym typeface="Archivo"/>
                        </a:rPr>
                        <a:t>75% reduction in test execution time to 24 </a:t>
                      </a:r>
                      <a:r>
                        <a:rPr lang="en" sz="800">
                          <a:latin typeface="Archivo"/>
                          <a:ea typeface="Archivo"/>
                          <a:cs typeface="Archivo"/>
                          <a:sym typeface="Archivo"/>
                        </a:rPr>
                        <a:t>hours </a:t>
                      </a:r>
                      <a:r>
                        <a:rPr lang="en" sz="800"/>
                        <a:t>compared to initial execution time, total turnaround time (setup &amp; execution) is 72 hours</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rtl="0" algn="ctr">
                        <a:spcBef>
                          <a:spcPts val="0"/>
                        </a:spcBef>
                        <a:spcAft>
                          <a:spcPts val="0"/>
                        </a:spcAft>
                        <a:buNone/>
                      </a:pPr>
                      <a:r>
                        <a:rPr lang="en" sz="800">
                          <a:highlight>
                            <a:srgbClr val="FFE599"/>
                          </a:highlight>
                          <a:latin typeface="Archivo"/>
                          <a:ea typeface="Archivo"/>
                          <a:cs typeface="Archivo"/>
                          <a:sym typeface="Archivo"/>
                        </a:rPr>
                        <a:t>8</a:t>
                      </a:r>
                      <a:r>
                        <a:rPr lang="en" sz="800">
                          <a:highlight>
                            <a:srgbClr val="FFE599"/>
                          </a:highlight>
                          <a:latin typeface="Archivo"/>
                          <a:ea typeface="Archivo"/>
                          <a:cs typeface="Archivo"/>
                          <a:sym typeface="Archivo"/>
                        </a:rPr>
                        <a:t>0% Automated unit tests</a:t>
                      </a:r>
                      <a:endParaRPr sz="800">
                        <a:highlight>
                          <a:srgbClr val="FFE599"/>
                        </a:highlight>
                        <a:latin typeface="Archivo"/>
                        <a:ea typeface="Archivo"/>
                        <a:cs typeface="Archivo"/>
                        <a:sym typeface="Archivo"/>
                      </a:endParaRPr>
                    </a:p>
                    <a:p>
                      <a:pPr indent="0" lvl="0" marL="0" rtl="0" algn="ctr">
                        <a:spcBef>
                          <a:spcPts val="0"/>
                        </a:spcBef>
                        <a:spcAft>
                          <a:spcPts val="0"/>
                        </a:spcAft>
                        <a:buNone/>
                      </a:pPr>
                      <a:r>
                        <a:t/>
                      </a:r>
                      <a:endParaRPr sz="800">
                        <a:latin typeface="Archivo"/>
                        <a:ea typeface="Archivo"/>
                        <a:cs typeface="Archivo"/>
                        <a:sym typeface="Archivo"/>
                      </a:endParaRPr>
                    </a:p>
                    <a:p>
                      <a:pPr indent="0" lvl="0" marL="0" marR="0" rtl="0" algn="ctr">
                        <a:lnSpc>
                          <a:spcPct val="100000"/>
                        </a:lnSpc>
                        <a:spcBef>
                          <a:spcPts val="0"/>
                        </a:spcBef>
                        <a:spcAft>
                          <a:spcPts val="0"/>
                        </a:spcAft>
                        <a:buNone/>
                      </a:pPr>
                      <a:r>
                        <a:rPr lang="en" sz="800">
                          <a:latin typeface="Archivo"/>
                          <a:ea typeface="Archivo"/>
                          <a:cs typeface="Archivo"/>
                          <a:sym typeface="Archivo"/>
                        </a:rPr>
                        <a:t>0  control related security incidents, limit security incident response time to 1 hour</a:t>
                      </a:r>
                      <a:endParaRPr i="0" sz="800" u="none" cap="none" strike="noStrike">
                        <a:solidFill>
                          <a:srgbClr val="000000"/>
                        </a:solidFill>
                        <a:latin typeface="Archivo"/>
                        <a:ea typeface="Archivo"/>
                        <a:cs typeface="Archivo"/>
                        <a:sym typeface="Archivo"/>
                      </a:endParaRPr>
                    </a:p>
                  </a:txBody>
                  <a:tcPr marT="0" marB="0" marR="40675" marL="40675" anchor="ctr"/>
                </a:tc>
              </a:tr>
              <a:tr h="930025">
                <a:tc>
                  <a:txBody>
                    <a:bodyPr/>
                    <a:lstStyle/>
                    <a:p>
                      <a:pPr indent="0" lvl="0" marL="0" marR="0" rtl="0" algn="ctr">
                        <a:lnSpc>
                          <a:spcPct val="100000"/>
                        </a:lnSpc>
                        <a:spcBef>
                          <a:spcPts val="0"/>
                        </a:spcBef>
                        <a:spcAft>
                          <a:spcPts val="0"/>
                        </a:spcAft>
                        <a:buNone/>
                      </a:pPr>
                      <a:r>
                        <a:rPr b="1" lang="en" sz="1000" u="none" cap="none" strike="noStrike">
                          <a:latin typeface="Archivo"/>
                          <a:ea typeface="Archivo"/>
                          <a:cs typeface="Archivo"/>
                          <a:sym typeface="Archivo"/>
                        </a:rPr>
                        <a:t>Key Contents</a:t>
                      </a:r>
                      <a:endParaRPr b="1" sz="1000" u="none" cap="none" strike="noStrike">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Archivo"/>
                          <a:ea typeface="Archivo"/>
                          <a:cs typeface="Archivo"/>
                          <a:sym typeface="Archivo"/>
                        </a:rPr>
                        <a:t>Test Script Set, False Positive Patch, Test result reports, Execution time summary</a:t>
                      </a:r>
                      <a:endParaRPr i="0" sz="800" u="none" cap="none" strike="noStrike">
                        <a:solidFill>
                          <a:srgbClr val="000000"/>
                        </a:solidFill>
                        <a:latin typeface="Archivo"/>
                        <a:ea typeface="Archivo"/>
                        <a:cs typeface="Archivo"/>
                        <a:sym typeface="Archivo"/>
                      </a:endParaRPr>
                    </a:p>
                    <a:p>
                      <a:pPr indent="0" lvl="0" marL="0" marR="0" rtl="0" algn="ctr">
                        <a:lnSpc>
                          <a:spcPct val="100000"/>
                        </a:lnSpc>
                        <a:spcBef>
                          <a:spcPts val="0"/>
                        </a:spcBef>
                        <a:spcAft>
                          <a:spcPts val="0"/>
                        </a:spcAft>
                        <a:buNone/>
                      </a:pPr>
                      <a:r>
                        <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Selenium Grid configuration file, Setup </a:t>
                      </a:r>
                      <a:r>
                        <a:rPr lang="en" sz="800">
                          <a:latin typeface="Archivo"/>
                          <a:ea typeface="Archivo"/>
                          <a:cs typeface="Archivo"/>
                          <a:sym typeface="Archivo"/>
                        </a:rPr>
                        <a:t>t</a:t>
                      </a:r>
                      <a:r>
                        <a:rPr i="0" lang="en" sz="800" u="none" cap="none" strike="noStrike">
                          <a:solidFill>
                            <a:srgbClr val="000000"/>
                          </a:solidFill>
                          <a:latin typeface="Archivo"/>
                          <a:ea typeface="Archivo"/>
                          <a:cs typeface="Archivo"/>
                          <a:sym typeface="Archivo"/>
                        </a:rPr>
                        <a:t>ime </a:t>
                      </a:r>
                      <a:r>
                        <a:rPr lang="en" sz="800">
                          <a:latin typeface="Archivo"/>
                          <a:ea typeface="Archivo"/>
                          <a:cs typeface="Archivo"/>
                          <a:sym typeface="Archivo"/>
                        </a:rPr>
                        <a:t>report</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Jenkins Configuration, Regression test reports, Ex</a:t>
                      </a:r>
                      <a:r>
                        <a:rPr lang="en" sz="800">
                          <a:latin typeface="Archivo"/>
                          <a:ea typeface="Archivo"/>
                          <a:cs typeface="Archivo"/>
                          <a:sym typeface="Archivo"/>
                        </a:rPr>
                        <a:t>ecution time summary</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Selenium WebDriver configuration file, Beta test feedback and validation reports</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Performance test reports</a:t>
                      </a:r>
                      <a:r>
                        <a:rPr lang="en" sz="800">
                          <a:latin typeface="Archivo"/>
                          <a:ea typeface="Archivo"/>
                          <a:cs typeface="Archivo"/>
                          <a:sym typeface="Archivo"/>
                        </a:rPr>
                        <a:t>, System test reports, Execution time summary</a:t>
                      </a:r>
                      <a:endParaRPr i="0" sz="800" u="none" cap="none" strike="noStrike">
                        <a:solidFill>
                          <a:srgbClr val="000000"/>
                        </a:solidFill>
                        <a:latin typeface="Archivo"/>
                        <a:ea typeface="Archivo"/>
                        <a:cs typeface="Archivo"/>
                        <a:sym typeface="Archivo"/>
                      </a:endParaRPr>
                    </a:p>
                  </a:txBody>
                  <a:tcPr marT="0" marB="0" marR="40675" marL="40675" anchor="ctr"/>
                </a:tc>
                <a:tc>
                  <a:txBody>
                    <a:bodyPr/>
                    <a:lstStyle/>
                    <a:p>
                      <a:pPr indent="0" lvl="0" marL="0" marR="0" rtl="0" algn="ctr">
                        <a:lnSpc>
                          <a:spcPct val="100000"/>
                        </a:lnSpc>
                        <a:spcBef>
                          <a:spcPts val="0"/>
                        </a:spcBef>
                        <a:spcAft>
                          <a:spcPts val="0"/>
                        </a:spcAft>
                        <a:buNone/>
                      </a:pPr>
                      <a:r>
                        <a:rPr i="0" lang="en" sz="800" u="none" cap="none" strike="noStrike">
                          <a:solidFill>
                            <a:srgbClr val="000000"/>
                          </a:solidFill>
                          <a:latin typeface="Archivo"/>
                          <a:ea typeface="Archivo"/>
                          <a:cs typeface="Archivo"/>
                          <a:sym typeface="Archivo"/>
                        </a:rPr>
                        <a:t>Security test reports</a:t>
                      </a:r>
                      <a:endParaRPr i="0" sz="800" u="none" cap="none" strike="noStrike">
                        <a:solidFill>
                          <a:srgbClr val="000000"/>
                        </a:solidFill>
                        <a:latin typeface="Archivo"/>
                        <a:ea typeface="Archivo"/>
                        <a:cs typeface="Archivo"/>
                        <a:sym typeface="Archivo"/>
                      </a:endParaRPr>
                    </a:p>
                  </a:txBody>
                  <a:tcPr marT="0" marB="0" marR="40675" marL="4067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272f7f3fb3c_0_0"/>
          <p:cNvSpPr txBox="1"/>
          <p:nvPr>
            <p:ph type="title"/>
          </p:nvPr>
        </p:nvSpPr>
        <p:spPr>
          <a:xfrm>
            <a:off x="643800" y="216425"/>
            <a:ext cx="325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ROI &amp; ROV</a:t>
            </a:r>
            <a:endParaRPr>
              <a:solidFill>
                <a:schemeClr val="accent1"/>
              </a:solidFill>
            </a:endParaRPr>
          </a:p>
        </p:txBody>
      </p:sp>
      <p:pic>
        <p:nvPicPr>
          <p:cNvPr id="850" name="Google Shape;850;g272f7f3fb3c_0_0"/>
          <p:cNvPicPr preferRelativeResize="0"/>
          <p:nvPr/>
        </p:nvPicPr>
        <p:blipFill>
          <a:blip r:embed="rId3">
            <a:alphaModFix/>
          </a:blip>
          <a:stretch>
            <a:fillRect/>
          </a:stretch>
        </p:blipFill>
        <p:spPr>
          <a:xfrm>
            <a:off x="803225" y="791975"/>
            <a:ext cx="7537551" cy="4125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2d1663a9561_0_3"/>
          <p:cNvSpPr txBox="1"/>
          <p:nvPr>
            <p:ph type="title"/>
          </p:nvPr>
        </p:nvSpPr>
        <p:spPr>
          <a:xfrm>
            <a:off x="1500750" y="1307100"/>
            <a:ext cx="6142500" cy="2529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d1c89e349e_1_10"/>
          <p:cNvSpPr txBox="1"/>
          <p:nvPr>
            <p:ph type="title"/>
          </p:nvPr>
        </p:nvSpPr>
        <p:spPr>
          <a:xfrm>
            <a:off x="1500750" y="1307100"/>
            <a:ext cx="6142500" cy="2529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
              <a:t>Appendix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2d11c505598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Personas</a:t>
            </a:r>
            <a:r>
              <a:rPr baseline="30000" lang="en"/>
              <a:t>[1</a:t>
            </a:r>
            <a:r>
              <a:rPr baseline="30000" lang="en"/>
              <a:t>]</a:t>
            </a:r>
            <a:endParaRPr baseline="30000"/>
          </a:p>
        </p:txBody>
      </p:sp>
      <p:sp>
        <p:nvSpPr>
          <p:cNvPr id="866" name="Google Shape;866;g2d11c505598_0_0"/>
          <p:cNvSpPr txBox="1"/>
          <p:nvPr/>
        </p:nvSpPr>
        <p:spPr>
          <a:xfrm>
            <a:off x="719988" y="1189038"/>
            <a:ext cx="1093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chivo"/>
                <a:ea typeface="Archivo"/>
                <a:cs typeface="Archivo"/>
                <a:sym typeface="Archivo"/>
              </a:rPr>
              <a:t>DevOps</a:t>
            </a:r>
            <a:endParaRPr b="1" i="0" sz="1400" u="none" cap="none" strike="noStrike">
              <a:solidFill>
                <a:schemeClr val="dk1"/>
              </a:solidFill>
              <a:latin typeface="Archivo"/>
              <a:ea typeface="Archivo"/>
              <a:cs typeface="Archivo"/>
              <a:sym typeface="Archivo"/>
            </a:endParaRPr>
          </a:p>
        </p:txBody>
      </p:sp>
      <p:sp>
        <p:nvSpPr>
          <p:cNvPr id="867" name="Google Shape;867;g2d11c505598_0_0"/>
          <p:cNvSpPr txBox="1"/>
          <p:nvPr/>
        </p:nvSpPr>
        <p:spPr>
          <a:xfrm>
            <a:off x="3796050" y="1263025"/>
            <a:ext cx="1429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chivo"/>
                <a:ea typeface="Archivo"/>
                <a:cs typeface="Archivo"/>
                <a:sym typeface="Archivo"/>
              </a:rPr>
              <a:t>IT DevTester</a:t>
            </a:r>
            <a:endParaRPr b="1" i="0" sz="1400" u="none" cap="none" strike="noStrike">
              <a:solidFill>
                <a:schemeClr val="dk1"/>
              </a:solidFill>
              <a:latin typeface="Archivo"/>
              <a:ea typeface="Archivo"/>
              <a:cs typeface="Archivo"/>
              <a:sym typeface="Archivo"/>
            </a:endParaRPr>
          </a:p>
        </p:txBody>
      </p:sp>
      <p:sp>
        <p:nvSpPr>
          <p:cNvPr id="868" name="Google Shape;868;g2d11c505598_0_0"/>
          <p:cNvSpPr txBox="1"/>
          <p:nvPr/>
        </p:nvSpPr>
        <p:spPr>
          <a:xfrm>
            <a:off x="6741213" y="1263025"/>
            <a:ext cx="180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chivo"/>
                <a:ea typeface="Archivo"/>
                <a:cs typeface="Archivo"/>
                <a:sym typeface="Archivo"/>
              </a:rPr>
              <a:t>Product Engineer</a:t>
            </a:r>
            <a:endParaRPr b="1" i="0" sz="1400" u="none" cap="none" strike="noStrike">
              <a:solidFill>
                <a:schemeClr val="dk1"/>
              </a:solidFill>
              <a:latin typeface="Archivo"/>
              <a:ea typeface="Archivo"/>
              <a:cs typeface="Archivo"/>
              <a:sym typeface="Archivo"/>
            </a:endParaRPr>
          </a:p>
        </p:txBody>
      </p:sp>
      <p:sp>
        <p:nvSpPr>
          <p:cNvPr id="869" name="Google Shape;869;g2d11c505598_0_0"/>
          <p:cNvSpPr txBox="1"/>
          <p:nvPr/>
        </p:nvSpPr>
        <p:spPr>
          <a:xfrm>
            <a:off x="2057313" y="4115850"/>
            <a:ext cx="1429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chivo"/>
                <a:ea typeface="Archivo"/>
                <a:cs typeface="Archivo"/>
                <a:sym typeface="Archivo"/>
              </a:rPr>
              <a:t>SOC Analyst</a:t>
            </a:r>
            <a:endParaRPr b="1" baseline="30000" i="0" sz="1400" u="none" cap="none" strike="noStrike">
              <a:solidFill>
                <a:schemeClr val="dk1"/>
              </a:solidFill>
              <a:latin typeface="Archivo"/>
              <a:ea typeface="Archivo"/>
              <a:cs typeface="Archivo"/>
              <a:sym typeface="Archivo"/>
            </a:endParaRPr>
          </a:p>
        </p:txBody>
      </p:sp>
      <p:sp>
        <p:nvSpPr>
          <p:cNvPr id="870" name="Google Shape;870;g2d11c505598_0_0"/>
          <p:cNvSpPr txBox="1"/>
          <p:nvPr/>
        </p:nvSpPr>
        <p:spPr>
          <a:xfrm>
            <a:off x="5295388" y="4115838"/>
            <a:ext cx="180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chivo"/>
                <a:ea typeface="Archivo"/>
                <a:cs typeface="Archivo"/>
                <a:sym typeface="Archivo"/>
              </a:rPr>
              <a:t>Security Manager</a:t>
            </a:r>
            <a:endParaRPr b="1" i="0" sz="1400" u="none" cap="none" strike="noStrike">
              <a:solidFill>
                <a:schemeClr val="dk1"/>
              </a:solidFill>
              <a:latin typeface="Archivo"/>
              <a:ea typeface="Archivo"/>
              <a:cs typeface="Archivo"/>
              <a:sym typeface="Archivo"/>
            </a:endParaRPr>
          </a:p>
        </p:txBody>
      </p:sp>
      <p:grpSp>
        <p:nvGrpSpPr>
          <p:cNvPr id="871" name="Google Shape;871;g2d11c505598_0_0"/>
          <p:cNvGrpSpPr/>
          <p:nvPr/>
        </p:nvGrpSpPr>
        <p:grpSpPr>
          <a:xfrm>
            <a:off x="7253108" y="1704482"/>
            <a:ext cx="776537" cy="1489082"/>
            <a:chOff x="2075025" y="3355525"/>
            <a:chExt cx="768925" cy="1439700"/>
          </a:xfrm>
        </p:grpSpPr>
        <p:sp>
          <p:nvSpPr>
            <p:cNvPr id="872" name="Google Shape;872;g2d11c505598_0_0"/>
            <p:cNvSpPr/>
            <p:nvPr/>
          </p:nvSpPr>
          <p:spPr>
            <a:xfrm>
              <a:off x="2305200" y="3355525"/>
              <a:ext cx="363625" cy="238850"/>
            </a:xfrm>
            <a:custGeom>
              <a:rect b="b" l="l" r="r" t="t"/>
              <a:pathLst>
                <a:path extrusionOk="0" h="9554" w="14545">
                  <a:moveTo>
                    <a:pt x="4788" y="1"/>
                  </a:moveTo>
                  <a:cubicBezTo>
                    <a:pt x="3022" y="1"/>
                    <a:pt x="1106" y="1142"/>
                    <a:pt x="568" y="2715"/>
                  </a:cubicBezTo>
                  <a:cubicBezTo>
                    <a:pt x="0" y="4383"/>
                    <a:pt x="801" y="6318"/>
                    <a:pt x="1969" y="7552"/>
                  </a:cubicBezTo>
                  <a:cubicBezTo>
                    <a:pt x="2869" y="8486"/>
                    <a:pt x="4070" y="8986"/>
                    <a:pt x="5238" y="9220"/>
                  </a:cubicBezTo>
                  <a:cubicBezTo>
                    <a:pt x="6219" y="9375"/>
                    <a:pt x="7782" y="9530"/>
                    <a:pt x="9010" y="9530"/>
                  </a:cubicBezTo>
                  <a:cubicBezTo>
                    <a:pt x="9367" y="9530"/>
                    <a:pt x="9696" y="9517"/>
                    <a:pt x="9974" y="9487"/>
                  </a:cubicBezTo>
                  <a:cubicBezTo>
                    <a:pt x="11475" y="9320"/>
                    <a:pt x="11675" y="9553"/>
                    <a:pt x="13577" y="8786"/>
                  </a:cubicBezTo>
                  <a:cubicBezTo>
                    <a:pt x="14044" y="8619"/>
                    <a:pt x="14377" y="8086"/>
                    <a:pt x="14411" y="7585"/>
                  </a:cubicBezTo>
                  <a:cubicBezTo>
                    <a:pt x="14411" y="7218"/>
                    <a:pt x="14044" y="6751"/>
                    <a:pt x="13677" y="6751"/>
                  </a:cubicBezTo>
                  <a:cubicBezTo>
                    <a:pt x="14177" y="6551"/>
                    <a:pt x="14544" y="5951"/>
                    <a:pt x="14377" y="5417"/>
                  </a:cubicBezTo>
                  <a:cubicBezTo>
                    <a:pt x="14225" y="4959"/>
                    <a:pt x="13710" y="4641"/>
                    <a:pt x="13265" y="4641"/>
                  </a:cubicBezTo>
                  <a:cubicBezTo>
                    <a:pt x="13224" y="4641"/>
                    <a:pt x="13183" y="4644"/>
                    <a:pt x="13143" y="4650"/>
                  </a:cubicBezTo>
                  <a:cubicBezTo>
                    <a:pt x="13543" y="4450"/>
                    <a:pt x="13710" y="3816"/>
                    <a:pt x="13477" y="3382"/>
                  </a:cubicBezTo>
                  <a:cubicBezTo>
                    <a:pt x="13177" y="2815"/>
                    <a:pt x="12543" y="2615"/>
                    <a:pt x="11909" y="2615"/>
                  </a:cubicBezTo>
                  <a:cubicBezTo>
                    <a:pt x="11342" y="2615"/>
                    <a:pt x="10741" y="2815"/>
                    <a:pt x="10174" y="2915"/>
                  </a:cubicBezTo>
                  <a:cubicBezTo>
                    <a:pt x="9929" y="2942"/>
                    <a:pt x="9684" y="2970"/>
                    <a:pt x="9446" y="2970"/>
                  </a:cubicBezTo>
                  <a:cubicBezTo>
                    <a:pt x="9100" y="2970"/>
                    <a:pt x="8769" y="2912"/>
                    <a:pt x="8473" y="2715"/>
                  </a:cubicBezTo>
                  <a:cubicBezTo>
                    <a:pt x="7906" y="2315"/>
                    <a:pt x="7673" y="1648"/>
                    <a:pt x="7306" y="1147"/>
                  </a:cubicBezTo>
                  <a:cubicBezTo>
                    <a:pt x="6680" y="344"/>
                    <a:pt x="5757" y="1"/>
                    <a:pt x="4788" y="1"/>
                  </a:cubicBezTo>
                  <a:close/>
                </a:path>
              </a:pathLst>
            </a:custGeom>
            <a:solidFill>
              <a:srgbClr val="F77D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2d11c505598_0_0"/>
            <p:cNvSpPr/>
            <p:nvPr/>
          </p:nvSpPr>
          <p:spPr>
            <a:xfrm>
              <a:off x="2169275" y="3462025"/>
              <a:ext cx="70900" cy="140375"/>
            </a:xfrm>
            <a:custGeom>
              <a:rect b="b" l="l" r="r" t="t"/>
              <a:pathLst>
                <a:path extrusionOk="0" h="5615" w="2836">
                  <a:moveTo>
                    <a:pt x="2075" y="1"/>
                  </a:moveTo>
                  <a:cubicBezTo>
                    <a:pt x="1557" y="1"/>
                    <a:pt x="1154" y="1991"/>
                    <a:pt x="809" y="1991"/>
                  </a:cubicBezTo>
                  <a:cubicBezTo>
                    <a:pt x="806" y="1991"/>
                    <a:pt x="803" y="1991"/>
                    <a:pt x="801" y="1991"/>
                  </a:cubicBezTo>
                  <a:cubicBezTo>
                    <a:pt x="434" y="1958"/>
                    <a:pt x="1335" y="490"/>
                    <a:pt x="1301" y="290"/>
                  </a:cubicBezTo>
                  <a:cubicBezTo>
                    <a:pt x="1296" y="256"/>
                    <a:pt x="1280" y="240"/>
                    <a:pt x="1254" y="240"/>
                  </a:cubicBezTo>
                  <a:cubicBezTo>
                    <a:pt x="1101" y="240"/>
                    <a:pt x="619" y="820"/>
                    <a:pt x="334" y="1791"/>
                  </a:cubicBezTo>
                  <a:cubicBezTo>
                    <a:pt x="0" y="2892"/>
                    <a:pt x="100" y="5260"/>
                    <a:pt x="100" y="5260"/>
                  </a:cubicBezTo>
                  <a:cubicBezTo>
                    <a:pt x="100" y="5260"/>
                    <a:pt x="1060" y="5614"/>
                    <a:pt x="1445" y="5614"/>
                  </a:cubicBezTo>
                  <a:cubicBezTo>
                    <a:pt x="1547" y="5614"/>
                    <a:pt x="1608" y="5590"/>
                    <a:pt x="1601" y="5527"/>
                  </a:cubicBezTo>
                  <a:cubicBezTo>
                    <a:pt x="1535" y="5260"/>
                    <a:pt x="2335" y="4526"/>
                    <a:pt x="2535" y="3992"/>
                  </a:cubicBezTo>
                  <a:cubicBezTo>
                    <a:pt x="2769" y="3459"/>
                    <a:pt x="2836" y="2258"/>
                    <a:pt x="2635" y="2158"/>
                  </a:cubicBezTo>
                  <a:cubicBezTo>
                    <a:pt x="2632" y="2157"/>
                    <a:pt x="2629" y="2157"/>
                    <a:pt x="2626" y="2157"/>
                  </a:cubicBezTo>
                  <a:cubicBezTo>
                    <a:pt x="2463" y="2157"/>
                    <a:pt x="2334" y="2963"/>
                    <a:pt x="2269" y="3192"/>
                  </a:cubicBezTo>
                  <a:cubicBezTo>
                    <a:pt x="2230" y="3281"/>
                    <a:pt x="2168" y="3345"/>
                    <a:pt x="2118" y="3345"/>
                  </a:cubicBezTo>
                  <a:cubicBezTo>
                    <a:pt x="2038" y="3345"/>
                    <a:pt x="1991" y="3174"/>
                    <a:pt x="2135" y="2658"/>
                  </a:cubicBezTo>
                  <a:cubicBezTo>
                    <a:pt x="2369" y="1857"/>
                    <a:pt x="2635" y="523"/>
                    <a:pt x="2369" y="456"/>
                  </a:cubicBezTo>
                  <a:cubicBezTo>
                    <a:pt x="2361" y="452"/>
                    <a:pt x="2354" y="449"/>
                    <a:pt x="2347" y="449"/>
                  </a:cubicBezTo>
                  <a:cubicBezTo>
                    <a:pt x="2151" y="449"/>
                    <a:pt x="1924" y="2092"/>
                    <a:pt x="1635" y="2124"/>
                  </a:cubicBezTo>
                  <a:cubicBezTo>
                    <a:pt x="1628" y="2125"/>
                    <a:pt x="1622" y="2125"/>
                    <a:pt x="1616" y="2125"/>
                  </a:cubicBezTo>
                  <a:cubicBezTo>
                    <a:pt x="1348" y="2125"/>
                    <a:pt x="1639" y="1414"/>
                    <a:pt x="1835" y="957"/>
                  </a:cubicBezTo>
                  <a:cubicBezTo>
                    <a:pt x="2035" y="490"/>
                    <a:pt x="2168" y="23"/>
                    <a:pt x="2168" y="23"/>
                  </a:cubicBezTo>
                  <a:cubicBezTo>
                    <a:pt x="2137" y="8"/>
                    <a:pt x="2106" y="1"/>
                    <a:pt x="2075" y="1"/>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2d11c505598_0_0"/>
            <p:cNvSpPr/>
            <p:nvPr/>
          </p:nvSpPr>
          <p:spPr>
            <a:xfrm>
              <a:off x="2182275" y="3538050"/>
              <a:ext cx="43725" cy="28650"/>
            </a:xfrm>
            <a:custGeom>
              <a:rect b="b" l="l" r="r" t="t"/>
              <a:pathLst>
                <a:path extrusionOk="0" h="1146" w="1749">
                  <a:moveTo>
                    <a:pt x="1732" y="1"/>
                  </a:moveTo>
                  <a:cubicBezTo>
                    <a:pt x="1723" y="1"/>
                    <a:pt x="1715" y="17"/>
                    <a:pt x="1715" y="51"/>
                  </a:cubicBezTo>
                  <a:cubicBezTo>
                    <a:pt x="1648" y="117"/>
                    <a:pt x="1582" y="451"/>
                    <a:pt x="1415" y="451"/>
                  </a:cubicBezTo>
                  <a:cubicBezTo>
                    <a:pt x="1382" y="451"/>
                    <a:pt x="1282" y="318"/>
                    <a:pt x="1248" y="318"/>
                  </a:cubicBezTo>
                  <a:cubicBezTo>
                    <a:pt x="1181" y="301"/>
                    <a:pt x="1106" y="293"/>
                    <a:pt x="1031" y="293"/>
                  </a:cubicBezTo>
                  <a:cubicBezTo>
                    <a:pt x="956" y="293"/>
                    <a:pt x="881" y="301"/>
                    <a:pt x="815" y="318"/>
                  </a:cubicBezTo>
                  <a:cubicBezTo>
                    <a:pt x="481" y="451"/>
                    <a:pt x="214" y="751"/>
                    <a:pt x="47" y="1051"/>
                  </a:cubicBezTo>
                  <a:cubicBezTo>
                    <a:pt x="0" y="1099"/>
                    <a:pt x="53" y="1146"/>
                    <a:pt x="100" y="1146"/>
                  </a:cubicBezTo>
                  <a:cubicBezTo>
                    <a:pt x="119" y="1146"/>
                    <a:pt x="138" y="1138"/>
                    <a:pt x="147" y="1118"/>
                  </a:cubicBezTo>
                  <a:cubicBezTo>
                    <a:pt x="347" y="869"/>
                    <a:pt x="658" y="452"/>
                    <a:pt x="983" y="452"/>
                  </a:cubicBezTo>
                  <a:cubicBezTo>
                    <a:pt x="1094" y="452"/>
                    <a:pt x="1205" y="500"/>
                    <a:pt x="1315" y="618"/>
                  </a:cubicBezTo>
                  <a:cubicBezTo>
                    <a:pt x="1348" y="634"/>
                    <a:pt x="1373" y="643"/>
                    <a:pt x="1394" y="643"/>
                  </a:cubicBezTo>
                  <a:cubicBezTo>
                    <a:pt x="1415" y="643"/>
                    <a:pt x="1432" y="634"/>
                    <a:pt x="1448" y="618"/>
                  </a:cubicBezTo>
                  <a:cubicBezTo>
                    <a:pt x="1615" y="451"/>
                    <a:pt x="1715" y="251"/>
                    <a:pt x="1749" y="51"/>
                  </a:cubicBezTo>
                  <a:cubicBezTo>
                    <a:pt x="1749" y="17"/>
                    <a:pt x="1740" y="1"/>
                    <a:pt x="173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2d11c505598_0_0"/>
            <p:cNvSpPr/>
            <p:nvPr/>
          </p:nvSpPr>
          <p:spPr>
            <a:xfrm>
              <a:off x="2075025" y="3570150"/>
              <a:ext cx="346125" cy="192025"/>
            </a:xfrm>
            <a:custGeom>
              <a:rect b="b" l="l" r="r" t="t"/>
              <a:pathLst>
                <a:path extrusionOk="0" h="7681" w="13845">
                  <a:moveTo>
                    <a:pt x="3270" y="1"/>
                  </a:moveTo>
                  <a:cubicBezTo>
                    <a:pt x="3270" y="1"/>
                    <a:pt x="1" y="6039"/>
                    <a:pt x="2703" y="7273"/>
                  </a:cubicBezTo>
                  <a:cubicBezTo>
                    <a:pt x="3369" y="7569"/>
                    <a:pt x="4191" y="7680"/>
                    <a:pt x="5052" y="7680"/>
                  </a:cubicBezTo>
                  <a:cubicBezTo>
                    <a:pt x="7683" y="7680"/>
                    <a:pt x="10675" y="6639"/>
                    <a:pt x="10675" y="6639"/>
                  </a:cubicBezTo>
                  <a:lnTo>
                    <a:pt x="13844" y="1435"/>
                  </a:lnTo>
                  <a:lnTo>
                    <a:pt x="13844" y="1435"/>
                  </a:lnTo>
                  <a:lnTo>
                    <a:pt x="5238" y="3870"/>
                  </a:lnTo>
                  <a:lnTo>
                    <a:pt x="6439" y="801"/>
                  </a:lnTo>
                  <a:lnTo>
                    <a:pt x="3270"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d11c505598_0_0"/>
            <p:cNvSpPr/>
            <p:nvPr/>
          </p:nvSpPr>
          <p:spPr>
            <a:xfrm>
              <a:off x="2151250" y="3584700"/>
              <a:ext cx="78075" cy="30525"/>
            </a:xfrm>
            <a:custGeom>
              <a:rect b="b" l="l" r="r" t="t"/>
              <a:pathLst>
                <a:path extrusionOk="0" h="1221" w="3123">
                  <a:moveTo>
                    <a:pt x="70" y="1"/>
                  </a:moveTo>
                  <a:cubicBezTo>
                    <a:pt x="12" y="1"/>
                    <a:pt x="0" y="93"/>
                    <a:pt x="54" y="119"/>
                  </a:cubicBezTo>
                  <a:cubicBezTo>
                    <a:pt x="1055" y="520"/>
                    <a:pt x="2056" y="887"/>
                    <a:pt x="3056" y="1220"/>
                  </a:cubicBezTo>
                  <a:cubicBezTo>
                    <a:pt x="3123" y="1220"/>
                    <a:pt x="3123" y="1187"/>
                    <a:pt x="3123" y="1120"/>
                  </a:cubicBezTo>
                  <a:lnTo>
                    <a:pt x="121" y="19"/>
                  </a:lnTo>
                  <a:cubicBezTo>
                    <a:pt x="101" y="6"/>
                    <a:pt x="84" y="1"/>
                    <a:pt x="7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d11c505598_0_0"/>
            <p:cNvSpPr/>
            <p:nvPr/>
          </p:nvSpPr>
          <p:spPr>
            <a:xfrm>
              <a:off x="2335225" y="3604350"/>
              <a:ext cx="274375" cy="437850"/>
            </a:xfrm>
            <a:custGeom>
              <a:rect b="b" l="l" r="r" t="t"/>
              <a:pathLst>
                <a:path extrusionOk="0" h="17514" w="10975">
                  <a:moveTo>
                    <a:pt x="5337" y="1"/>
                  </a:moveTo>
                  <a:cubicBezTo>
                    <a:pt x="5337" y="1"/>
                    <a:pt x="0" y="301"/>
                    <a:pt x="134" y="5504"/>
                  </a:cubicBezTo>
                  <a:cubicBezTo>
                    <a:pt x="267" y="10742"/>
                    <a:pt x="267" y="17513"/>
                    <a:pt x="267" y="17513"/>
                  </a:cubicBezTo>
                  <a:lnTo>
                    <a:pt x="10975" y="16479"/>
                  </a:lnTo>
                  <a:lnTo>
                    <a:pt x="10541" y="4837"/>
                  </a:lnTo>
                  <a:cubicBezTo>
                    <a:pt x="10475" y="2209"/>
                    <a:pt x="8306" y="66"/>
                    <a:pt x="5691" y="66"/>
                  </a:cubicBezTo>
                  <a:cubicBezTo>
                    <a:pt x="5651" y="66"/>
                    <a:pt x="5611" y="66"/>
                    <a:pt x="5571" y="67"/>
                  </a:cubicBezTo>
                  <a:cubicBezTo>
                    <a:pt x="5538" y="1"/>
                    <a:pt x="5471" y="1"/>
                    <a:pt x="5337" y="1"/>
                  </a:cubicBez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2d11c505598_0_0"/>
            <p:cNvSpPr/>
            <p:nvPr/>
          </p:nvSpPr>
          <p:spPr>
            <a:xfrm>
              <a:off x="2341900" y="4015475"/>
              <a:ext cx="296050" cy="738050"/>
            </a:xfrm>
            <a:custGeom>
              <a:rect b="b" l="l" r="r" t="t"/>
              <a:pathLst>
                <a:path extrusionOk="0" h="29522" w="11842">
                  <a:moveTo>
                    <a:pt x="10708" y="1"/>
                  </a:moveTo>
                  <a:lnTo>
                    <a:pt x="0" y="1035"/>
                  </a:lnTo>
                  <a:lnTo>
                    <a:pt x="2836" y="29522"/>
                  </a:lnTo>
                  <a:lnTo>
                    <a:pt x="5371" y="29422"/>
                  </a:lnTo>
                  <a:cubicBezTo>
                    <a:pt x="5371" y="29422"/>
                    <a:pt x="5104" y="4837"/>
                    <a:pt x="5271" y="4471"/>
                  </a:cubicBezTo>
                  <a:cubicBezTo>
                    <a:pt x="5328" y="4342"/>
                    <a:pt x="5391" y="4305"/>
                    <a:pt x="5445" y="4305"/>
                  </a:cubicBezTo>
                  <a:cubicBezTo>
                    <a:pt x="5516" y="4305"/>
                    <a:pt x="5571" y="4370"/>
                    <a:pt x="5571" y="4370"/>
                  </a:cubicBezTo>
                  <a:lnTo>
                    <a:pt x="7005" y="29222"/>
                  </a:lnTo>
                  <a:lnTo>
                    <a:pt x="10041" y="29155"/>
                  </a:lnTo>
                  <a:cubicBezTo>
                    <a:pt x="10041" y="29155"/>
                    <a:pt x="11842" y="5171"/>
                    <a:pt x="10708" y="1"/>
                  </a:cubicBezTo>
                  <a:close/>
                </a:path>
              </a:pathLst>
            </a:custGeom>
            <a:solidFill>
              <a:srgbClr val="E9C6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2d11c505598_0_0"/>
            <p:cNvSpPr/>
            <p:nvPr/>
          </p:nvSpPr>
          <p:spPr>
            <a:xfrm>
              <a:off x="2366900" y="3381700"/>
              <a:ext cx="150150" cy="176500"/>
            </a:xfrm>
            <a:custGeom>
              <a:rect b="b" l="l" r="r" t="t"/>
              <a:pathLst>
                <a:path extrusionOk="0" h="7060" w="6006">
                  <a:moveTo>
                    <a:pt x="2770" y="0"/>
                  </a:moveTo>
                  <a:cubicBezTo>
                    <a:pt x="1235" y="34"/>
                    <a:pt x="1" y="1334"/>
                    <a:pt x="34" y="2902"/>
                  </a:cubicBezTo>
                  <a:cubicBezTo>
                    <a:pt x="97" y="4831"/>
                    <a:pt x="400" y="7059"/>
                    <a:pt x="2363" y="7059"/>
                  </a:cubicBezTo>
                  <a:cubicBezTo>
                    <a:pt x="2471" y="7059"/>
                    <a:pt x="2584" y="7052"/>
                    <a:pt x="2703" y="7039"/>
                  </a:cubicBezTo>
                  <a:cubicBezTo>
                    <a:pt x="5905" y="6705"/>
                    <a:pt x="6005" y="5037"/>
                    <a:pt x="5905" y="3903"/>
                  </a:cubicBezTo>
                  <a:cubicBezTo>
                    <a:pt x="5838" y="2769"/>
                    <a:pt x="5271" y="0"/>
                    <a:pt x="2870" y="0"/>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d11c505598_0_0"/>
            <p:cNvSpPr/>
            <p:nvPr/>
          </p:nvSpPr>
          <p:spPr>
            <a:xfrm>
              <a:off x="2400275" y="3540150"/>
              <a:ext cx="90075" cy="120475"/>
            </a:xfrm>
            <a:custGeom>
              <a:rect b="b" l="l" r="r" t="t"/>
              <a:pathLst>
                <a:path extrusionOk="0" h="4819" w="3603">
                  <a:moveTo>
                    <a:pt x="3269" y="0"/>
                  </a:moveTo>
                  <a:lnTo>
                    <a:pt x="0" y="334"/>
                  </a:lnTo>
                  <a:lnTo>
                    <a:pt x="400" y="3469"/>
                  </a:lnTo>
                  <a:cubicBezTo>
                    <a:pt x="515" y="4242"/>
                    <a:pt x="1170" y="4819"/>
                    <a:pt x="1902" y="4819"/>
                  </a:cubicBezTo>
                  <a:cubicBezTo>
                    <a:pt x="2023" y="4819"/>
                    <a:pt x="2146" y="4803"/>
                    <a:pt x="2268" y="4770"/>
                  </a:cubicBezTo>
                  <a:cubicBezTo>
                    <a:pt x="3069" y="4637"/>
                    <a:pt x="3603" y="3869"/>
                    <a:pt x="3569" y="3069"/>
                  </a:cubicBezTo>
                  <a:lnTo>
                    <a:pt x="3269" y="0"/>
                  </a:ln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2d11c505598_0_0"/>
            <p:cNvSpPr/>
            <p:nvPr/>
          </p:nvSpPr>
          <p:spPr>
            <a:xfrm>
              <a:off x="2347150" y="3469250"/>
              <a:ext cx="36475" cy="50125"/>
            </a:xfrm>
            <a:custGeom>
              <a:rect b="b" l="l" r="r" t="t"/>
              <a:pathLst>
                <a:path extrusionOk="0" h="2005" w="1459">
                  <a:moveTo>
                    <a:pt x="724" y="1"/>
                  </a:moveTo>
                  <a:cubicBezTo>
                    <a:pt x="357" y="1"/>
                    <a:pt x="124" y="368"/>
                    <a:pt x="57" y="735"/>
                  </a:cubicBezTo>
                  <a:cubicBezTo>
                    <a:pt x="1" y="1381"/>
                    <a:pt x="466" y="2004"/>
                    <a:pt x="1053" y="2004"/>
                  </a:cubicBezTo>
                  <a:cubicBezTo>
                    <a:pt x="1162" y="2004"/>
                    <a:pt x="1276" y="1983"/>
                    <a:pt x="1391" y="1935"/>
                  </a:cubicBezTo>
                  <a:lnTo>
                    <a:pt x="1391" y="468"/>
                  </a:lnTo>
                  <a:cubicBezTo>
                    <a:pt x="1458" y="167"/>
                    <a:pt x="991" y="1"/>
                    <a:pt x="724" y="1"/>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2d11c505598_0_0"/>
            <p:cNvSpPr/>
            <p:nvPr/>
          </p:nvSpPr>
          <p:spPr>
            <a:xfrm>
              <a:off x="2429450" y="3432425"/>
              <a:ext cx="41725" cy="60675"/>
            </a:xfrm>
            <a:custGeom>
              <a:rect b="b" l="l" r="r" t="t"/>
              <a:pathLst>
                <a:path extrusionOk="0" h="2427" w="1669">
                  <a:moveTo>
                    <a:pt x="42" y="1"/>
                  </a:moveTo>
                  <a:cubicBezTo>
                    <a:pt x="23" y="1"/>
                    <a:pt x="1" y="20"/>
                    <a:pt x="1" y="39"/>
                  </a:cubicBezTo>
                  <a:cubicBezTo>
                    <a:pt x="167" y="606"/>
                    <a:pt x="268" y="1207"/>
                    <a:pt x="601" y="1674"/>
                  </a:cubicBezTo>
                  <a:cubicBezTo>
                    <a:pt x="634" y="1690"/>
                    <a:pt x="659" y="1699"/>
                    <a:pt x="680" y="1699"/>
                  </a:cubicBezTo>
                  <a:cubicBezTo>
                    <a:pt x="701" y="1699"/>
                    <a:pt x="718" y="1690"/>
                    <a:pt x="735" y="1674"/>
                  </a:cubicBezTo>
                  <a:cubicBezTo>
                    <a:pt x="832" y="1557"/>
                    <a:pt x="986" y="1429"/>
                    <a:pt x="1118" y="1429"/>
                  </a:cubicBezTo>
                  <a:cubicBezTo>
                    <a:pt x="1211" y="1429"/>
                    <a:pt x="1293" y="1494"/>
                    <a:pt x="1335" y="1674"/>
                  </a:cubicBezTo>
                  <a:cubicBezTo>
                    <a:pt x="1368" y="1941"/>
                    <a:pt x="1202" y="2141"/>
                    <a:pt x="1001" y="2308"/>
                  </a:cubicBezTo>
                  <a:cubicBezTo>
                    <a:pt x="921" y="2334"/>
                    <a:pt x="970" y="2426"/>
                    <a:pt x="1027" y="2426"/>
                  </a:cubicBezTo>
                  <a:cubicBezTo>
                    <a:pt x="1041" y="2426"/>
                    <a:pt x="1055" y="2421"/>
                    <a:pt x="1068" y="2408"/>
                  </a:cubicBezTo>
                  <a:cubicBezTo>
                    <a:pt x="1368" y="2208"/>
                    <a:pt x="1669" y="1741"/>
                    <a:pt x="1368" y="1440"/>
                  </a:cubicBezTo>
                  <a:cubicBezTo>
                    <a:pt x="1279" y="1329"/>
                    <a:pt x="1183" y="1285"/>
                    <a:pt x="1088" y="1285"/>
                  </a:cubicBezTo>
                  <a:cubicBezTo>
                    <a:pt x="932" y="1285"/>
                    <a:pt x="780" y="1404"/>
                    <a:pt x="669" y="1544"/>
                  </a:cubicBezTo>
                  <a:lnTo>
                    <a:pt x="669" y="1544"/>
                  </a:lnTo>
                  <a:cubicBezTo>
                    <a:pt x="378" y="1097"/>
                    <a:pt x="223" y="568"/>
                    <a:pt x="67" y="39"/>
                  </a:cubicBezTo>
                  <a:cubicBezTo>
                    <a:pt x="67" y="11"/>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2d11c505598_0_0"/>
            <p:cNvSpPr/>
            <p:nvPr/>
          </p:nvSpPr>
          <p:spPr>
            <a:xfrm>
              <a:off x="2400775" y="3456750"/>
              <a:ext cx="7850" cy="5600"/>
            </a:xfrm>
            <a:custGeom>
              <a:rect b="b" l="l" r="r" t="t"/>
              <a:pathLst>
                <a:path extrusionOk="0" h="224" w="314">
                  <a:moveTo>
                    <a:pt x="147" y="0"/>
                  </a:moveTo>
                  <a:cubicBezTo>
                    <a:pt x="80" y="0"/>
                    <a:pt x="47" y="34"/>
                    <a:pt x="47" y="67"/>
                  </a:cubicBezTo>
                  <a:cubicBezTo>
                    <a:pt x="0" y="137"/>
                    <a:pt x="100" y="223"/>
                    <a:pt x="176" y="223"/>
                  </a:cubicBezTo>
                  <a:cubicBezTo>
                    <a:pt x="209" y="223"/>
                    <a:pt x="237" y="207"/>
                    <a:pt x="247" y="167"/>
                  </a:cubicBezTo>
                  <a:cubicBezTo>
                    <a:pt x="314" y="34"/>
                    <a:pt x="247" y="0"/>
                    <a:pt x="18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2d11c505598_0_0"/>
            <p:cNvSpPr/>
            <p:nvPr/>
          </p:nvSpPr>
          <p:spPr>
            <a:xfrm>
              <a:off x="2468900" y="3444175"/>
              <a:ext cx="8125" cy="5325"/>
            </a:xfrm>
            <a:custGeom>
              <a:rect b="b" l="l" r="r" t="t"/>
              <a:pathLst>
                <a:path extrusionOk="0" h="213" w="325">
                  <a:moveTo>
                    <a:pt x="160" y="0"/>
                  </a:moveTo>
                  <a:cubicBezTo>
                    <a:pt x="9" y="0"/>
                    <a:pt x="1" y="213"/>
                    <a:pt x="136" y="213"/>
                  </a:cubicBezTo>
                  <a:cubicBezTo>
                    <a:pt x="152" y="213"/>
                    <a:pt x="170" y="210"/>
                    <a:pt x="191" y="203"/>
                  </a:cubicBezTo>
                  <a:cubicBezTo>
                    <a:pt x="324" y="170"/>
                    <a:pt x="324" y="36"/>
                    <a:pt x="191" y="3"/>
                  </a:cubicBezTo>
                  <a:cubicBezTo>
                    <a:pt x="180" y="1"/>
                    <a:pt x="170" y="0"/>
                    <a:pt x="16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2d11c505598_0_0"/>
            <p:cNvSpPr/>
            <p:nvPr/>
          </p:nvSpPr>
          <p:spPr>
            <a:xfrm>
              <a:off x="2412925" y="3491550"/>
              <a:ext cx="48825" cy="18050"/>
            </a:xfrm>
            <a:custGeom>
              <a:rect b="b" l="l" r="r" t="t"/>
              <a:pathLst>
                <a:path extrusionOk="0" h="722" w="1953">
                  <a:moveTo>
                    <a:pt x="74" y="0"/>
                  </a:moveTo>
                  <a:cubicBezTo>
                    <a:pt x="40" y="0"/>
                    <a:pt x="1" y="55"/>
                    <a:pt x="28" y="109"/>
                  </a:cubicBezTo>
                  <a:cubicBezTo>
                    <a:pt x="328" y="443"/>
                    <a:pt x="595" y="643"/>
                    <a:pt x="1062" y="676"/>
                  </a:cubicBezTo>
                  <a:cubicBezTo>
                    <a:pt x="1162" y="701"/>
                    <a:pt x="1294" y="722"/>
                    <a:pt x="1425" y="722"/>
                  </a:cubicBezTo>
                  <a:cubicBezTo>
                    <a:pt x="1647" y="722"/>
                    <a:pt x="1867" y="664"/>
                    <a:pt x="1929" y="476"/>
                  </a:cubicBezTo>
                  <a:cubicBezTo>
                    <a:pt x="1953" y="429"/>
                    <a:pt x="1926" y="382"/>
                    <a:pt x="1897" y="382"/>
                  </a:cubicBezTo>
                  <a:cubicBezTo>
                    <a:pt x="1885" y="382"/>
                    <a:pt x="1872" y="390"/>
                    <a:pt x="1863" y="410"/>
                  </a:cubicBezTo>
                  <a:cubicBezTo>
                    <a:pt x="1755" y="517"/>
                    <a:pt x="1580" y="548"/>
                    <a:pt x="1405" y="548"/>
                  </a:cubicBezTo>
                  <a:cubicBezTo>
                    <a:pt x="1254" y="548"/>
                    <a:pt x="1103" y="525"/>
                    <a:pt x="995" y="510"/>
                  </a:cubicBezTo>
                  <a:cubicBezTo>
                    <a:pt x="595" y="476"/>
                    <a:pt x="361" y="276"/>
                    <a:pt x="95" y="9"/>
                  </a:cubicBezTo>
                  <a:cubicBezTo>
                    <a:pt x="88" y="3"/>
                    <a:pt x="81" y="0"/>
                    <a:pt x="7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2d11c505598_0_0"/>
            <p:cNvSpPr/>
            <p:nvPr/>
          </p:nvSpPr>
          <p:spPr>
            <a:xfrm>
              <a:off x="2406950" y="3488600"/>
              <a:ext cx="14200" cy="14575"/>
            </a:xfrm>
            <a:custGeom>
              <a:rect b="b" l="l" r="r" t="t"/>
              <a:pathLst>
                <a:path extrusionOk="0" h="583" w="568">
                  <a:moveTo>
                    <a:pt x="341" y="1"/>
                  </a:moveTo>
                  <a:cubicBezTo>
                    <a:pt x="99" y="1"/>
                    <a:pt x="0" y="331"/>
                    <a:pt x="0" y="561"/>
                  </a:cubicBezTo>
                  <a:cubicBezTo>
                    <a:pt x="28" y="575"/>
                    <a:pt x="55" y="583"/>
                    <a:pt x="78" y="583"/>
                  </a:cubicBezTo>
                  <a:cubicBezTo>
                    <a:pt x="111" y="583"/>
                    <a:pt x="133" y="567"/>
                    <a:pt x="133" y="528"/>
                  </a:cubicBezTo>
                  <a:cubicBezTo>
                    <a:pt x="133" y="428"/>
                    <a:pt x="167" y="294"/>
                    <a:pt x="234" y="227"/>
                  </a:cubicBezTo>
                  <a:cubicBezTo>
                    <a:pt x="300" y="127"/>
                    <a:pt x="400" y="94"/>
                    <a:pt x="467" y="94"/>
                  </a:cubicBezTo>
                  <a:cubicBezTo>
                    <a:pt x="500" y="94"/>
                    <a:pt x="567" y="27"/>
                    <a:pt x="467" y="27"/>
                  </a:cubicBezTo>
                  <a:cubicBezTo>
                    <a:pt x="421" y="9"/>
                    <a:pt x="380" y="1"/>
                    <a:pt x="34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2d11c505598_0_0"/>
            <p:cNvSpPr/>
            <p:nvPr/>
          </p:nvSpPr>
          <p:spPr>
            <a:xfrm>
              <a:off x="2397200" y="3549300"/>
              <a:ext cx="73975" cy="14025"/>
            </a:xfrm>
            <a:custGeom>
              <a:rect b="b" l="l" r="r" t="t"/>
              <a:pathLst>
                <a:path extrusionOk="0" h="561" w="2959">
                  <a:moveTo>
                    <a:pt x="2892" y="1"/>
                  </a:moveTo>
                  <a:cubicBezTo>
                    <a:pt x="2525" y="34"/>
                    <a:pt x="2191" y="268"/>
                    <a:pt x="1824" y="368"/>
                  </a:cubicBezTo>
                  <a:cubicBezTo>
                    <a:pt x="1654" y="421"/>
                    <a:pt x="1464" y="447"/>
                    <a:pt x="1269" y="447"/>
                  </a:cubicBezTo>
                  <a:cubicBezTo>
                    <a:pt x="853" y="447"/>
                    <a:pt x="419" y="328"/>
                    <a:pt x="123" y="101"/>
                  </a:cubicBezTo>
                  <a:cubicBezTo>
                    <a:pt x="92" y="80"/>
                    <a:pt x="68" y="72"/>
                    <a:pt x="49" y="72"/>
                  </a:cubicBezTo>
                  <a:cubicBezTo>
                    <a:pt x="9" y="72"/>
                    <a:pt x="0" y="111"/>
                    <a:pt x="23" y="134"/>
                  </a:cubicBezTo>
                  <a:cubicBezTo>
                    <a:pt x="339" y="451"/>
                    <a:pt x="699" y="561"/>
                    <a:pt x="1073" y="561"/>
                  </a:cubicBezTo>
                  <a:cubicBezTo>
                    <a:pt x="1684" y="561"/>
                    <a:pt x="2333" y="267"/>
                    <a:pt x="2892" y="101"/>
                  </a:cubicBezTo>
                  <a:cubicBezTo>
                    <a:pt x="2959" y="101"/>
                    <a:pt x="2959" y="1"/>
                    <a:pt x="289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d11c505598_0_0"/>
            <p:cNvSpPr/>
            <p:nvPr/>
          </p:nvSpPr>
          <p:spPr>
            <a:xfrm>
              <a:off x="2677975" y="3462025"/>
              <a:ext cx="70900" cy="140375"/>
            </a:xfrm>
            <a:custGeom>
              <a:rect b="b" l="l" r="r" t="t"/>
              <a:pathLst>
                <a:path extrusionOk="0" h="5615" w="2836">
                  <a:moveTo>
                    <a:pt x="766" y="1"/>
                  </a:moveTo>
                  <a:cubicBezTo>
                    <a:pt x="733" y="1"/>
                    <a:pt x="701" y="8"/>
                    <a:pt x="667" y="23"/>
                  </a:cubicBezTo>
                  <a:cubicBezTo>
                    <a:pt x="667" y="23"/>
                    <a:pt x="801" y="490"/>
                    <a:pt x="1001" y="957"/>
                  </a:cubicBezTo>
                  <a:cubicBezTo>
                    <a:pt x="1197" y="1414"/>
                    <a:pt x="1488" y="2125"/>
                    <a:pt x="1220" y="2125"/>
                  </a:cubicBezTo>
                  <a:cubicBezTo>
                    <a:pt x="1214" y="2125"/>
                    <a:pt x="1208" y="2125"/>
                    <a:pt x="1201" y="2124"/>
                  </a:cubicBezTo>
                  <a:cubicBezTo>
                    <a:pt x="944" y="2124"/>
                    <a:pt x="686" y="449"/>
                    <a:pt x="489" y="449"/>
                  </a:cubicBezTo>
                  <a:cubicBezTo>
                    <a:pt x="481" y="449"/>
                    <a:pt x="474" y="452"/>
                    <a:pt x="467" y="456"/>
                  </a:cubicBezTo>
                  <a:cubicBezTo>
                    <a:pt x="200" y="523"/>
                    <a:pt x="467" y="1857"/>
                    <a:pt x="701" y="2658"/>
                  </a:cubicBezTo>
                  <a:cubicBezTo>
                    <a:pt x="866" y="3174"/>
                    <a:pt x="814" y="3345"/>
                    <a:pt x="734" y="3345"/>
                  </a:cubicBezTo>
                  <a:cubicBezTo>
                    <a:pt x="685" y="3345"/>
                    <a:pt x="626" y="3281"/>
                    <a:pt x="601" y="3192"/>
                  </a:cubicBezTo>
                  <a:cubicBezTo>
                    <a:pt x="502" y="2963"/>
                    <a:pt x="372" y="2157"/>
                    <a:pt x="210" y="2157"/>
                  </a:cubicBezTo>
                  <a:cubicBezTo>
                    <a:pt x="207" y="2157"/>
                    <a:pt x="203" y="2157"/>
                    <a:pt x="200" y="2158"/>
                  </a:cubicBezTo>
                  <a:cubicBezTo>
                    <a:pt x="0" y="2258"/>
                    <a:pt x="100" y="3459"/>
                    <a:pt x="300" y="3992"/>
                  </a:cubicBezTo>
                  <a:cubicBezTo>
                    <a:pt x="500" y="4526"/>
                    <a:pt x="1301" y="5260"/>
                    <a:pt x="1268" y="5527"/>
                  </a:cubicBezTo>
                  <a:cubicBezTo>
                    <a:pt x="1261" y="5590"/>
                    <a:pt x="1322" y="5614"/>
                    <a:pt x="1424" y="5614"/>
                  </a:cubicBezTo>
                  <a:cubicBezTo>
                    <a:pt x="1809" y="5614"/>
                    <a:pt x="2769" y="5260"/>
                    <a:pt x="2769" y="5260"/>
                  </a:cubicBezTo>
                  <a:cubicBezTo>
                    <a:pt x="2769" y="5260"/>
                    <a:pt x="2835" y="2892"/>
                    <a:pt x="2502" y="1791"/>
                  </a:cubicBezTo>
                  <a:cubicBezTo>
                    <a:pt x="2216" y="820"/>
                    <a:pt x="1759" y="240"/>
                    <a:pt x="1613" y="240"/>
                  </a:cubicBezTo>
                  <a:cubicBezTo>
                    <a:pt x="1588" y="240"/>
                    <a:pt x="1573" y="256"/>
                    <a:pt x="1568" y="290"/>
                  </a:cubicBezTo>
                  <a:cubicBezTo>
                    <a:pt x="1501" y="490"/>
                    <a:pt x="2435" y="1958"/>
                    <a:pt x="2035" y="1991"/>
                  </a:cubicBezTo>
                  <a:cubicBezTo>
                    <a:pt x="2032" y="1991"/>
                    <a:pt x="2030" y="1991"/>
                    <a:pt x="2027" y="1991"/>
                  </a:cubicBezTo>
                  <a:cubicBezTo>
                    <a:pt x="1683" y="1991"/>
                    <a:pt x="1308" y="1"/>
                    <a:pt x="766" y="1"/>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2d11c505598_0_0"/>
            <p:cNvSpPr/>
            <p:nvPr/>
          </p:nvSpPr>
          <p:spPr>
            <a:xfrm>
              <a:off x="2692975" y="3538050"/>
              <a:ext cx="43150" cy="28650"/>
            </a:xfrm>
            <a:custGeom>
              <a:rect b="b" l="l" r="r" t="t"/>
              <a:pathLst>
                <a:path extrusionOk="0" h="1146" w="1726">
                  <a:moveTo>
                    <a:pt x="17" y="1"/>
                  </a:moveTo>
                  <a:cubicBezTo>
                    <a:pt x="9" y="1"/>
                    <a:pt x="1" y="17"/>
                    <a:pt x="1" y="51"/>
                  </a:cubicBezTo>
                  <a:cubicBezTo>
                    <a:pt x="34" y="251"/>
                    <a:pt x="134" y="451"/>
                    <a:pt x="301" y="618"/>
                  </a:cubicBezTo>
                  <a:cubicBezTo>
                    <a:pt x="317" y="634"/>
                    <a:pt x="334" y="643"/>
                    <a:pt x="351" y="643"/>
                  </a:cubicBezTo>
                  <a:cubicBezTo>
                    <a:pt x="367" y="643"/>
                    <a:pt x="384" y="634"/>
                    <a:pt x="401" y="618"/>
                  </a:cubicBezTo>
                  <a:cubicBezTo>
                    <a:pt x="519" y="500"/>
                    <a:pt x="637" y="452"/>
                    <a:pt x="751" y="452"/>
                  </a:cubicBezTo>
                  <a:cubicBezTo>
                    <a:pt x="1089" y="452"/>
                    <a:pt x="1394" y="869"/>
                    <a:pt x="1568" y="1118"/>
                  </a:cubicBezTo>
                  <a:cubicBezTo>
                    <a:pt x="1588" y="1138"/>
                    <a:pt x="1610" y="1146"/>
                    <a:pt x="1631" y="1146"/>
                  </a:cubicBezTo>
                  <a:cubicBezTo>
                    <a:pt x="1682" y="1146"/>
                    <a:pt x="1725" y="1099"/>
                    <a:pt x="1702" y="1051"/>
                  </a:cubicBezTo>
                  <a:cubicBezTo>
                    <a:pt x="1535" y="751"/>
                    <a:pt x="1235" y="451"/>
                    <a:pt x="901" y="318"/>
                  </a:cubicBezTo>
                  <a:cubicBezTo>
                    <a:pt x="851" y="301"/>
                    <a:pt x="784" y="293"/>
                    <a:pt x="714" y="293"/>
                  </a:cubicBezTo>
                  <a:cubicBezTo>
                    <a:pt x="643" y="293"/>
                    <a:pt x="568" y="301"/>
                    <a:pt x="501" y="318"/>
                  </a:cubicBezTo>
                  <a:cubicBezTo>
                    <a:pt x="468" y="318"/>
                    <a:pt x="367" y="451"/>
                    <a:pt x="334" y="451"/>
                  </a:cubicBezTo>
                  <a:cubicBezTo>
                    <a:pt x="167" y="451"/>
                    <a:pt x="67" y="117"/>
                    <a:pt x="34" y="51"/>
                  </a:cubicBezTo>
                  <a:cubicBezTo>
                    <a:pt x="34" y="17"/>
                    <a:pt x="26" y="1"/>
                    <a:pt x="17"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2d11c505598_0_0"/>
            <p:cNvSpPr/>
            <p:nvPr/>
          </p:nvSpPr>
          <p:spPr>
            <a:xfrm>
              <a:off x="2497825" y="3570150"/>
              <a:ext cx="346125" cy="192150"/>
            </a:xfrm>
            <a:custGeom>
              <a:rect b="b" l="l" r="r" t="t"/>
              <a:pathLst>
                <a:path extrusionOk="0" h="7686" w="13845">
                  <a:moveTo>
                    <a:pt x="10542" y="1"/>
                  </a:moveTo>
                  <a:lnTo>
                    <a:pt x="7373" y="801"/>
                  </a:lnTo>
                  <a:lnTo>
                    <a:pt x="8574" y="3870"/>
                  </a:lnTo>
                  <a:lnTo>
                    <a:pt x="1" y="1435"/>
                  </a:lnTo>
                  <a:lnTo>
                    <a:pt x="1" y="1435"/>
                  </a:lnTo>
                  <a:lnTo>
                    <a:pt x="3670" y="6672"/>
                  </a:lnTo>
                  <a:cubicBezTo>
                    <a:pt x="3670" y="6672"/>
                    <a:pt x="6335" y="7686"/>
                    <a:pt x="8821" y="7686"/>
                  </a:cubicBezTo>
                  <a:cubicBezTo>
                    <a:pt x="9650" y="7686"/>
                    <a:pt x="10458" y="7573"/>
                    <a:pt x="11142" y="7273"/>
                  </a:cubicBezTo>
                  <a:cubicBezTo>
                    <a:pt x="13844" y="6039"/>
                    <a:pt x="10542" y="1"/>
                    <a:pt x="10542" y="1"/>
                  </a:cubicBez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2d11c505598_0_0"/>
            <p:cNvSpPr/>
            <p:nvPr/>
          </p:nvSpPr>
          <p:spPr>
            <a:xfrm>
              <a:off x="2688800" y="3584700"/>
              <a:ext cx="78775" cy="30525"/>
            </a:xfrm>
            <a:custGeom>
              <a:rect b="b" l="l" r="r" t="t"/>
              <a:pathLst>
                <a:path extrusionOk="0" h="1221" w="3151">
                  <a:moveTo>
                    <a:pt x="3074" y="1"/>
                  </a:moveTo>
                  <a:cubicBezTo>
                    <a:pt x="3062" y="1"/>
                    <a:pt x="3049" y="6"/>
                    <a:pt x="3036" y="19"/>
                  </a:cubicBezTo>
                  <a:lnTo>
                    <a:pt x="34" y="1120"/>
                  </a:lnTo>
                  <a:cubicBezTo>
                    <a:pt x="1" y="1187"/>
                    <a:pt x="34" y="1220"/>
                    <a:pt x="67" y="1220"/>
                  </a:cubicBezTo>
                  <a:cubicBezTo>
                    <a:pt x="1068" y="887"/>
                    <a:pt x="2069" y="520"/>
                    <a:pt x="3070" y="119"/>
                  </a:cubicBezTo>
                  <a:cubicBezTo>
                    <a:pt x="3150" y="93"/>
                    <a:pt x="3123" y="1"/>
                    <a:pt x="3074"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2d11c505598_0_0"/>
            <p:cNvSpPr/>
            <p:nvPr/>
          </p:nvSpPr>
          <p:spPr>
            <a:xfrm>
              <a:off x="2509500" y="4690950"/>
              <a:ext cx="158475" cy="97600"/>
            </a:xfrm>
            <a:custGeom>
              <a:rect b="b" l="l" r="r" t="t"/>
              <a:pathLst>
                <a:path extrusionOk="0" h="3904" w="6339">
                  <a:moveTo>
                    <a:pt x="3737" y="1"/>
                  </a:moveTo>
                  <a:lnTo>
                    <a:pt x="1" y="501"/>
                  </a:lnTo>
                  <a:lnTo>
                    <a:pt x="168" y="501"/>
                  </a:lnTo>
                  <a:lnTo>
                    <a:pt x="301" y="3837"/>
                  </a:lnTo>
                  <a:lnTo>
                    <a:pt x="6339" y="3904"/>
                  </a:lnTo>
                  <a:lnTo>
                    <a:pt x="3570" y="2169"/>
                  </a:lnTo>
                  <a:lnTo>
                    <a:pt x="3737"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d11c505598_0_0"/>
            <p:cNvSpPr/>
            <p:nvPr/>
          </p:nvSpPr>
          <p:spPr>
            <a:xfrm>
              <a:off x="2341900" y="4705150"/>
              <a:ext cx="140125" cy="90075"/>
            </a:xfrm>
            <a:custGeom>
              <a:rect b="b" l="l" r="r" t="t"/>
              <a:pathLst>
                <a:path extrusionOk="0" h="3603" w="5605">
                  <a:moveTo>
                    <a:pt x="2435" y="0"/>
                  </a:moveTo>
                  <a:lnTo>
                    <a:pt x="2502" y="1835"/>
                  </a:lnTo>
                  <a:lnTo>
                    <a:pt x="0" y="3603"/>
                  </a:lnTo>
                  <a:lnTo>
                    <a:pt x="0" y="3603"/>
                  </a:lnTo>
                  <a:lnTo>
                    <a:pt x="5571" y="3436"/>
                  </a:lnTo>
                  <a:lnTo>
                    <a:pt x="5604" y="67"/>
                  </a:lnTo>
                  <a:lnTo>
                    <a:pt x="2435" y="0"/>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d11c505598_0_0"/>
            <p:cNvSpPr/>
            <p:nvPr/>
          </p:nvSpPr>
          <p:spPr>
            <a:xfrm>
              <a:off x="2456150" y="3659900"/>
              <a:ext cx="6675" cy="94175"/>
            </a:xfrm>
            <a:custGeom>
              <a:rect b="b" l="l" r="r" t="t"/>
              <a:pathLst>
                <a:path extrusionOk="0" h="3767" w="267">
                  <a:moveTo>
                    <a:pt x="62" y="0"/>
                  </a:moveTo>
                  <a:cubicBezTo>
                    <a:pt x="47" y="0"/>
                    <a:pt x="33" y="17"/>
                    <a:pt x="33" y="47"/>
                  </a:cubicBezTo>
                  <a:cubicBezTo>
                    <a:pt x="0" y="1248"/>
                    <a:pt x="100" y="2449"/>
                    <a:pt x="134" y="3716"/>
                  </a:cubicBezTo>
                  <a:cubicBezTo>
                    <a:pt x="134" y="3749"/>
                    <a:pt x="167" y="3766"/>
                    <a:pt x="200" y="3766"/>
                  </a:cubicBezTo>
                  <a:cubicBezTo>
                    <a:pt x="234" y="3766"/>
                    <a:pt x="267" y="3749"/>
                    <a:pt x="267" y="3716"/>
                  </a:cubicBezTo>
                  <a:cubicBezTo>
                    <a:pt x="200" y="2515"/>
                    <a:pt x="200" y="1281"/>
                    <a:pt x="100" y="80"/>
                  </a:cubicBezTo>
                  <a:cubicBezTo>
                    <a:pt x="100" y="25"/>
                    <a:pt x="80" y="0"/>
                    <a:pt x="6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g2d11c505598_0_0"/>
            <p:cNvSpPr/>
            <p:nvPr/>
          </p:nvSpPr>
          <p:spPr>
            <a:xfrm>
              <a:off x="2467825" y="3680875"/>
              <a:ext cx="3350" cy="4225"/>
            </a:xfrm>
            <a:custGeom>
              <a:rect b="b" l="l" r="r" t="t"/>
              <a:pathLst>
                <a:path extrusionOk="0" h="169" w="134">
                  <a:moveTo>
                    <a:pt x="67" y="0"/>
                  </a:moveTo>
                  <a:cubicBezTo>
                    <a:pt x="33" y="0"/>
                    <a:pt x="0" y="25"/>
                    <a:pt x="0" y="75"/>
                  </a:cubicBezTo>
                  <a:cubicBezTo>
                    <a:pt x="0" y="133"/>
                    <a:pt x="45" y="169"/>
                    <a:pt x="83" y="169"/>
                  </a:cubicBezTo>
                  <a:cubicBezTo>
                    <a:pt x="110" y="169"/>
                    <a:pt x="134" y="150"/>
                    <a:pt x="134" y="108"/>
                  </a:cubicBezTo>
                  <a:lnTo>
                    <a:pt x="134" y="75"/>
                  </a:lnTo>
                  <a:cubicBezTo>
                    <a:pt x="134" y="25"/>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2d11c505598_0_0"/>
            <p:cNvSpPr/>
            <p:nvPr/>
          </p:nvSpPr>
          <p:spPr>
            <a:xfrm>
              <a:off x="2467825" y="3700150"/>
              <a:ext cx="5025" cy="3475"/>
            </a:xfrm>
            <a:custGeom>
              <a:rect b="b" l="l" r="r" t="t"/>
              <a:pathLst>
                <a:path extrusionOk="0" h="139" w="201">
                  <a:moveTo>
                    <a:pt x="100" y="0"/>
                  </a:moveTo>
                  <a:cubicBezTo>
                    <a:pt x="1" y="0"/>
                    <a:pt x="6" y="138"/>
                    <a:pt x="67" y="138"/>
                  </a:cubicBezTo>
                  <a:cubicBezTo>
                    <a:pt x="167" y="138"/>
                    <a:pt x="200" y="5"/>
                    <a:pt x="134" y="5"/>
                  </a:cubicBezTo>
                  <a:cubicBezTo>
                    <a:pt x="121" y="2"/>
                    <a:pt x="110" y="0"/>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g2d11c505598_0_0"/>
            <p:cNvSpPr/>
            <p:nvPr/>
          </p:nvSpPr>
          <p:spPr>
            <a:xfrm>
              <a:off x="2396100" y="3633550"/>
              <a:ext cx="60075" cy="41700"/>
            </a:xfrm>
            <a:custGeom>
              <a:rect b="b" l="l" r="r" t="t"/>
              <a:pathLst>
                <a:path extrusionOk="0" h="1668" w="2403">
                  <a:moveTo>
                    <a:pt x="100" y="0"/>
                  </a:moveTo>
                  <a:cubicBezTo>
                    <a:pt x="0" y="1201"/>
                    <a:pt x="1401" y="1635"/>
                    <a:pt x="2335" y="1668"/>
                  </a:cubicBezTo>
                  <a:cubicBezTo>
                    <a:pt x="2402" y="1668"/>
                    <a:pt x="2402" y="1601"/>
                    <a:pt x="2335" y="1601"/>
                  </a:cubicBezTo>
                  <a:cubicBezTo>
                    <a:pt x="1301" y="1468"/>
                    <a:pt x="267" y="1168"/>
                    <a:pt x="10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d11c505598_0_0"/>
            <p:cNvSpPr/>
            <p:nvPr/>
          </p:nvSpPr>
          <p:spPr>
            <a:xfrm>
              <a:off x="2471150" y="3617275"/>
              <a:ext cx="46725" cy="55475"/>
            </a:xfrm>
            <a:custGeom>
              <a:rect b="b" l="l" r="r" t="t"/>
              <a:pathLst>
                <a:path extrusionOk="0" h="2219" w="1869">
                  <a:moveTo>
                    <a:pt x="1735" y="1"/>
                  </a:moveTo>
                  <a:cubicBezTo>
                    <a:pt x="1718" y="1"/>
                    <a:pt x="1702" y="17"/>
                    <a:pt x="1702" y="51"/>
                  </a:cubicBezTo>
                  <a:cubicBezTo>
                    <a:pt x="1702" y="1118"/>
                    <a:pt x="1068" y="1919"/>
                    <a:pt x="1" y="2219"/>
                  </a:cubicBezTo>
                  <a:cubicBezTo>
                    <a:pt x="1068" y="2119"/>
                    <a:pt x="1869" y="1085"/>
                    <a:pt x="1768" y="51"/>
                  </a:cubicBezTo>
                  <a:cubicBezTo>
                    <a:pt x="1768" y="17"/>
                    <a:pt x="1752" y="1"/>
                    <a:pt x="1735"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d11c505598_0_0"/>
            <p:cNvSpPr/>
            <p:nvPr/>
          </p:nvSpPr>
          <p:spPr>
            <a:xfrm>
              <a:off x="2335225" y="3738400"/>
              <a:ext cx="24200" cy="257500"/>
            </a:xfrm>
            <a:custGeom>
              <a:rect b="b" l="l" r="r" t="t"/>
              <a:pathLst>
                <a:path extrusionOk="0" h="10300" w="968">
                  <a:moveTo>
                    <a:pt x="150" y="1"/>
                  </a:moveTo>
                  <a:cubicBezTo>
                    <a:pt x="125" y="1"/>
                    <a:pt x="100" y="26"/>
                    <a:pt x="100" y="76"/>
                  </a:cubicBezTo>
                  <a:cubicBezTo>
                    <a:pt x="0" y="3478"/>
                    <a:pt x="267" y="6914"/>
                    <a:pt x="834" y="10250"/>
                  </a:cubicBezTo>
                  <a:cubicBezTo>
                    <a:pt x="851" y="10283"/>
                    <a:pt x="884" y="10300"/>
                    <a:pt x="913" y="10300"/>
                  </a:cubicBezTo>
                  <a:cubicBezTo>
                    <a:pt x="943" y="10300"/>
                    <a:pt x="968" y="10283"/>
                    <a:pt x="968" y="10250"/>
                  </a:cubicBezTo>
                  <a:cubicBezTo>
                    <a:pt x="434" y="6847"/>
                    <a:pt x="167" y="3478"/>
                    <a:pt x="200" y="76"/>
                  </a:cubicBezTo>
                  <a:cubicBezTo>
                    <a:pt x="200" y="26"/>
                    <a:pt x="175" y="1"/>
                    <a:pt x="15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d11c505598_0_0"/>
            <p:cNvSpPr/>
            <p:nvPr/>
          </p:nvSpPr>
          <p:spPr>
            <a:xfrm>
              <a:off x="2467825" y="4024625"/>
              <a:ext cx="39200" cy="100950"/>
            </a:xfrm>
            <a:custGeom>
              <a:rect b="b" l="l" r="r" t="t"/>
              <a:pathLst>
                <a:path extrusionOk="0" h="4038" w="1568">
                  <a:moveTo>
                    <a:pt x="897" y="0"/>
                  </a:moveTo>
                  <a:cubicBezTo>
                    <a:pt x="870" y="0"/>
                    <a:pt x="846" y="11"/>
                    <a:pt x="834" y="35"/>
                  </a:cubicBezTo>
                  <a:cubicBezTo>
                    <a:pt x="534" y="1336"/>
                    <a:pt x="1468" y="3137"/>
                    <a:pt x="33" y="3971"/>
                  </a:cubicBezTo>
                  <a:cubicBezTo>
                    <a:pt x="0" y="4004"/>
                    <a:pt x="33" y="4038"/>
                    <a:pt x="67" y="4038"/>
                  </a:cubicBezTo>
                  <a:cubicBezTo>
                    <a:pt x="1568" y="3437"/>
                    <a:pt x="801" y="1302"/>
                    <a:pt x="1001" y="102"/>
                  </a:cubicBezTo>
                  <a:cubicBezTo>
                    <a:pt x="1001" y="37"/>
                    <a:pt x="945" y="0"/>
                    <a:pt x="89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d11c505598_0_0"/>
            <p:cNvSpPr/>
            <p:nvPr/>
          </p:nvSpPr>
          <p:spPr>
            <a:xfrm>
              <a:off x="2372750" y="3909975"/>
              <a:ext cx="73100" cy="72400"/>
            </a:xfrm>
            <a:custGeom>
              <a:rect b="b" l="l" r="r" t="t"/>
              <a:pathLst>
                <a:path extrusionOk="0" h="2896" w="2924">
                  <a:moveTo>
                    <a:pt x="2611" y="1"/>
                  </a:moveTo>
                  <a:cubicBezTo>
                    <a:pt x="2586" y="1"/>
                    <a:pt x="2569" y="18"/>
                    <a:pt x="2602" y="51"/>
                  </a:cubicBezTo>
                  <a:cubicBezTo>
                    <a:pt x="2827" y="1530"/>
                    <a:pt x="1720" y="2792"/>
                    <a:pt x="266" y="2792"/>
                  </a:cubicBezTo>
                  <a:cubicBezTo>
                    <a:pt x="211" y="2792"/>
                    <a:pt x="156" y="2790"/>
                    <a:pt x="100" y="2786"/>
                  </a:cubicBezTo>
                  <a:cubicBezTo>
                    <a:pt x="0" y="2853"/>
                    <a:pt x="0" y="2886"/>
                    <a:pt x="34" y="2886"/>
                  </a:cubicBezTo>
                  <a:cubicBezTo>
                    <a:pt x="109" y="2893"/>
                    <a:pt x="184" y="2896"/>
                    <a:pt x="258" y="2896"/>
                  </a:cubicBezTo>
                  <a:cubicBezTo>
                    <a:pt x="1782" y="2896"/>
                    <a:pt x="2923" y="1610"/>
                    <a:pt x="2669" y="51"/>
                  </a:cubicBezTo>
                  <a:cubicBezTo>
                    <a:pt x="2669" y="18"/>
                    <a:pt x="2636" y="1"/>
                    <a:pt x="261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d11c505598_0_0"/>
            <p:cNvSpPr/>
            <p:nvPr/>
          </p:nvSpPr>
          <p:spPr>
            <a:xfrm>
              <a:off x="2523125" y="3897175"/>
              <a:ext cx="74800" cy="62825"/>
            </a:xfrm>
            <a:custGeom>
              <a:rect b="b" l="l" r="r" t="t"/>
              <a:pathLst>
                <a:path extrusionOk="0" h="2513" w="2992">
                  <a:moveTo>
                    <a:pt x="141" y="1"/>
                  </a:moveTo>
                  <a:cubicBezTo>
                    <a:pt x="121" y="1"/>
                    <a:pt x="90" y="40"/>
                    <a:pt x="90" y="63"/>
                  </a:cubicBezTo>
                  <a:cubicBezTo>
                    <a:pt x="1" y="1460"/>
                    <a:pt x="1077" y="2513"/>
                    <a:pt x="2422" y="2513"/>
                  </a:cubicBezTo>
                  <a:cubicBezTo>
                    <a:pt x="2586" y="2513"/>
                    <a:pt x="2755" y="2497"/>
                    <a:pt x="2925" y="2464"/>
                  </a:cubicBezTo>
                  <a:cubicBezTo>
                    <a:pt x="2992" y="2464"/>
                    <a:pt x="2992" y="2364"/>
                    <a:pt x="2925" y="2364"/>
                  </a:cubicBezTo>
                  <a:cubicBezTo>
                    <a:pt x="2786" y="2386"/>
                    <a:pt x="2649" y="2396"/>
                    <a:pt x="2516" y="2396"/>
                  </a:cubicBezTo>
                  <a:cubicBezTo>
                    <a:pt x="1206" y="2396"/>
                    <a:pt x="187" y="1391"/>
                    <a:pt x="156" y="29"/>
                  </a:cubicBezTo>
                  <a:cubicBezTo>
                    <a:pt x="156" y="9"/>
                    <a:pt x="150" y="1"/>
                    <a:pt x="14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2d11c505598_0_0"/>
            <p:cNvSpPr/>
            <p:nvPr/>
          </p:nvSpPr>
          <p:spPr>
            <a:xfrm>
              <a:off x="2359400" y="4046425"/>
              <a:ext cx="61750" cy="657200"/>
            </a:xfrm>
            <a:custGeom>
              <a:rect b="b" l="l" r="r" t="t"/>
              <a:pathLst>
                <a:path extrusionOk="0" h="26288" w="2470">
                  <a:moveTo>
                    <a:pt x="33" y="0"/>
                  </a:moveTo>
                  <a:cubicBezTo>
                    <a:pt x="21" y="0"/>
                    <a:pt x="1" y="27"/>
                    <a:pt x="1" y="64"/>
                  </a:cubicBezTo>
                  <a:cubicBezTo>
                    <a:pt x="1135" y="8770"/>
                    <a:pt x="1969" y="17476"/>
                    <a:pt x="2369" y="26249"/>
                  </a:cubicBezTo>
                  <a:cubicBezTo>
                    <a:pt x="2369" y="26277"/>
                    <a:pt x="2387" y="26287"/>
                    <a:pt x="2408" y="26287"/>
                  </a:cubicBezTo>
                  <a:cubicBezTo>
                    <a:pt x="2436" y="26287"/>
                    <a:pt x="2469" y="26268"/>
                    <a:pt x="2469" y="26249"/>
                  </a:cubicBezTo>
                  <a:cubicBezTo>
                    <a:pt x="2202" y="17509"/>
                    <a:pt x="1402" y="8670"/>
                    <a:pt x="34" y="64"/>
                  </a:cubicBezTo>
                  <a:cubicBezTo>
                    <a:pt x="49" y="18"/>
                    <a:pt x="44" y="0"/>
                    <a:pt x="33"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2d11c505598_0_0"/>
            <p:cNvSpPr/>
            <p:nvPr/>
          </p:nvSpPr>
          <p:spPr>
            <a:xfrm>
              <a:off x="2482000" y="4112500"/>
              <a:ext cx="50875" cy="590375"/>
            </a:xfrm>
            <a:custGeom>
              <a:rect b="b" l="l" r="r" t="t"/>
              <a:pathLst>
                <a:path extrusionOk="0" h="23615" w="2035">
                  <a:moveTo>
                    <a:pt x="27" y="1"/>
                  </a:moveTo>
                  <a:cubicBezTo>
                    <a:pt x="12" y="1"/>
                    <a:pt x="0" y="9"/>
                    <a:pt x="0" y="22"/>
                  </a:cubicBezTo>
                  <a:cubicBezTo>
                    <a:pt x="834" y="7861"/>
                    <a:pt x="1435" y="15667"/>
                    <a:pt x="1935" y="23539"/>
                  </a:cubicBezTo>
                  <a:cubicBezTo>
                    <a:pt x="1935" y="23589"/>
                    <a:pt x="1960" y="23614"/>
                    <a:pt x="1985" y="23614"/>
                  </a:cubicBezTo>
                  <a:cubicBezTo>
                    <a:pt x="2010" y="23614"/>
                    <a:pt x="2035" y="23589"/>
                    <a:pt x="2035" y="23539"/>
                  </a:cubicBezTo>
                  <a:cubicBezTo>
                    <a:pt x="1501" y="15700"/>
                    <a:pt x="1168" y="7828"/>
                    <a:pt x="100" y="56"/>
                  </a:cubicBezTo>
                  <a:cubicBezTo>
                    <a:pt x="81" y="17"/>
                    <a:pt x="50"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d11c505598_0_0"/>
            <p:cNvSpPr/>
            <p:nvPr/>
          </p:nvSpPr>
          <p:spPr>
            <a:xfrm>
              <a:off x="2568050" y="4742675"/>
              <a:ext cx="32375" cy="15250"/>
            </a:xfrm>
            <a:custGeom>
              <a:rect b="b" l="l" r="r" t="t"/>
              <a:pathLst>
                <a:path extrusionOk="0" h="610" w="1295">
                  <a:moveTo>
                    <a:pt x="1228" y="0"/>
                  </a:moveTo>
                  <a:cubicBezTo>
                    <a:pt x="828" y="100"/>
                    <a:pt x="394" y="300"/>
                    <a:pt x="27" y="500"/>
                  </a:cubicBezTo>
                  <a:cubicBezTo>
                    <a:pt x="0" y="555"/>
                    <a:pt x="17" y="609"/>
                    <a:pt x="43" y="609"/>
                  </a:cubicBezTo>
                  <a:cubicBezTo>
                    <a:pt x="48" y="609"/>
                    <a:pt x="55" y="607"/>
                    <a:pt x="61" y="601"/>
                  </a:cubicBezTo>
                  <a:cubicBezTo>
                    <a:pt x="461" y="400"/>
                    <a:pt x="861" y="267"/>
                    <a:pt x="1228" y="100"/>
                  </a:cubicBezTo>
                  <a:cubicBezTo>
                    <a:pt x="1295" y="100"/>
                    <a:pt x="1295" y="0"/>
                    <a:pt x="122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g2d11c505598_0_0"/>
            <p:cNvSpPr/>
            <p:nvPr/>
          </p:nvSpPr>
          <p:spPr>
            <a:xfrm>
              <a:off x="2581225" y="4746825"/>
              <a:ext cx="25875" cy="15050"/>
            </a:xfrm>
            <a:custGeom>
              <a:rect b="b" l="l" r="r" t="t"/>
              <a:pathLst>
                <a:path extrusionOk="0" h="602" w="1035">
                  <a:moveTo>
                    <a:pt x="968" y="1"/>
                  </a:moveTo>
                  <a:cubicBezTo>
                    <a:pt x="634" y="101"/>
                    <a:pt x="301" y="301"/>
                    <a:pt x="34" y="501"/>
                  </a:cubicBezTo>
                  <a:cubicBezTo>
                    <a:pt x="1" y="568"/>
                    <a:pt x="34" y="601"/>
                    <a:pt x="101" y="601"/>
                  </a:cubicBezTo>
                  <a:cubicBezTo>
                    <a:pt x="234" y="501"/>
                    <a:pt x="368" y="401"/>
                    <a:pt x="534" y="301"/>
                  </a:cubicBezTo>
                  <a:cubicBezTo>
                    <a:pt x="701" y="234"/>
                    <a:pt x="835" y="168"/>
                    <a:pt x="1001" y="101"/>
                  </a:cubicBezTo>
                  <a:cubicBezTo>
                    <a:pt x="1035" y="68"/>
                    <a:pt x="1035" y="1"/>
                    <a:pt x="96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g2d11c505598_0_0"/>
            <p:cNvSpPr/>
            <p:nvPr/>
          </p:nvSpPr>
          <p:spPr>
            <a:xfrm>
              <a:off x="2571225" y="4715975"/>
              <a:ext cx="40050" cy="28300"/>
            </a:xfrm>
            <a:custGeom>
              <a:rect b="b" l="l" r="r" t="t"/>
              <a:pathLst>
                <a:path extrusionOk="0" h="1132" w="1602">
                  <a:moveTo>
                    <a:pt x="1392" y="112"/>
                  </a:moveTo>
                  <a:cubicBezTo>
                    <a:pt x="1474" y="442"/>
                    <a:pt x="1307" y="790"/>
                    <a:pt x="1043" y="923"/>
                  </a:cubicBezTo>
                  <a:lnTo>
                    <a:pt x="1043" y="923"/>
                  </a:lnTo>
                  <a:cubicBezTo>
                    <a:pt x="1043" y="922"/>
                    <a:pt x="1042" y="920"/>
                    <a:pt x="1042" y="919"/>
                  </a:cubicBezTo>
                  <a:lnTo>
                    <a:pt x="1042" y="919"/>
                  </a:lnTo>
                  <a:cubicBezTo>
                    <a:pt x="1071" y="623"/>
                    <a:pt x="1188" y="337"/>
                    <a:pt x="1392" y="112"/>
                  </a:cubicBezTo>
                  <a:close/>
                  <a:moveTo>
                    <a:pt x="401" y="301"/>
                  </a:moveTo>
                  <a:cubicBezTo>
                    <a:pt x="501" y="301"/>
                    <a:pt x="567" y="401"/>
                    <a:pt x="601" y="434"/>
                  </a:cubicBezTo>
                  <a:cubicBezTo>
                    <a:pt x="699" y="598"/>
                    <a:pt x="733" y="793"/>
                    <a:pt x="922" y="895"/>
                  </a:cubicBezTo>
                  <a:lnTo>
                    <a:pt x="922" y="895"/>
                  </a:lnTo>
                  <a:cubicBezTo>
                    <a:pt x="921" y="919"/>
                    <a:pt x="922" y="943"/>
                    <a:pt x="923" y="966"/>
                  </a:cubicBezTo>
                  <a:lnTo>
                    <a:pt x="923" y="966"/>
                  </a:lnTo>
                  <a:cubicBezTo>
                    <a:pt x="887" y="974"/>
                    <a:pt x="850" y="979"/>
                    <a:pt x="813" y="979"/>
                  </a:cubicBezTo>
                  <a:cubicBezTo>
                    <a:pt x="723" y="979"/>
                    <a:pt x="629" y="955"/>
                    <a:pt x="534" y="901"/>
                  </a:cubicBezTo>
                  <a:cubicBezTo>
                    <a:pt x="434" y="868"/>
                    <a:pt x="334" y="801"/>
                    <a:pt x="267" y="668"/>
                  </a:cubicBezTo>
                  <a:cubicBezTo>
                    <a:pt x="234" y="534"/>
                    <a:pt x="167" y="301"/>
                    <a:pt x="401" y="301"/>
                  </a:cubicBezTo>
                  <a:close/>
                  <a:moveTo>
                    <a:pt x="1401" y="1"/>
                  </a:moveTo>
                  <a:cubicBezTo>
                    <a:pt x="1145" y="180"/>
                    <a:pt x="967" y="479"/>
                    <a:pt x="929" y="789"/>
                  </a:cubicBezTo>
                  <a:lnTo>
                    <a:pt x="929" y="789"/>
                  </a:lnTo>
                  <a:cubicBezTo>
                    <a:pt x="797" y="586"/>
                    <a:pt x="665" y="201"/>
                    <a:pt x="405" y="201"/>
                  </a:cubicBezTo>
                  <a:cubicBezTo>
                    <a:pt x="363" y="201"/>
                    <a:pt x="317" y="211"/>
                    <a:pt x="267" y="234"/>
                  </a:cubicBezTo>
                  <a:cubicBezTo>
                    <a:pt x="0" y="401"/>
                    <a:pt x="234" y="835"/>
                    <a:pt x="401" y="935"/>
                  </a:cubicBezTo>
                  <a:cubicBezTo>
                    <a:pt x="527" y="1025"/>
                    <a:pt x="702" y="1086"/>
                    <a:pt x="873" y="1086"/>
                  </a:cubicBezTo>
                  <a:cubicBezTo>
                    <a:pt x="894" y="1086"/>
                    <a:pt x="915" y="1085"/>
                    <a:pt x="935" y="1083"/>
                  </a:cubicBezTo>
                  <a:lnTo>
                    <a:pt x="935" y="1083"/>
                  </a:lnTo>
                  <a:cubicBezTo>
                    <a:pt x="939" y="1117"/>
                    <a:pt x="957" y="1131"/>
                    <a:pt x="977" y="1131"/>
                  </a:cubicBezTo>
                  <a:cubicBezTo>
                    <a:pt x="1004" y="1131"/>
                    <a:pt x="1034" y="1105"/>
                    <a:pt x="1034" y="1068"/>
                  </a:cubicBezTo>
                  <a:cubicBezTo>
                    <a:pt x="1034" y="1067"/>
                    <a:pt x="1034" y="1067"/>
                    <a:pt x="1034" y="1066"/>
                  </a:cubicBezTo>
                  <a:lnTo>
                    <a:pt x="1034" y="1066"/>
                  </a:lnTo>
                  <a:cubicBezTo>
                    <a:pt x="1121" y="1044"/>
                    <a:pt x="1201" y="1001"/>
                    <a:pt x="1268" y="935"/>
                  </a:cubicBezTo>
                  <a:cubicBezTo>
                    <a:pt x="1568" y="701"/>
                    <a:pt x="1602" y="368"/>
                    <a:pt x="1468" y="34"/>
                  </a:cubicBezTo>
                  <a:cubicBezTo>
                    <a:pt x="1468" y="1"/>
                    <a:pt x="1435" y="1"/>
                    <a:pt x="140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2d11c505598_0_0"/>
            <p:cNvSpPr/>
            <p:nvPr/>
          </p:nvSpPr>
          <p:spPr>
            <a:xfrm>
              <a:off x="2522025" y="4702850"/>
              <a:ext cx="12525" cy="80500"/>
            </a:xfrm>
            <a:custGeom>
              <a:rect b="b" l="l" r="r" t="t"/>
              <a:pathLst>
                <a:path extrusionOk="0" h="3220" w="501">
                  <a:moveTo>
                    <a:pt x="21" y="0"/>
                  </a:moveTo>
                  <a:cubicBezTo>
                    <a:pt x="9" y="0"/>
                    <a:pt x="0" y="9"/>
                    <a:pt x="0" y="25"/>
                  </a:cubicBezTo>
                  <a:cubicBezTo>
                    <a:pt x="134" y="1059"/>
                    <a:pt x="200" y="2160"/>
                    <a:pt x="401" y="3194"/>
                  </a:cubicBezTo>
                  <a:cubicBezTo>
                    <a:pt x="401" y="3211"/>
                    <a:pt x="426" y="3219"/>
                    <a:pt x="451" y="3219"/>
                  </a:cubicBezTo>
                  <a:cubicBezTo>
                    <a:pt x="476" y="3219"/>
                    <a:pt x="501" y="3211"/>
                    <a:pt x="501" y="3194"/>
                  </a:cubicBezTo>
                  <a:cubicBezTo>
                    <a:pt x="401" y="2160"/>
                    <a:pt x="234" y="1059"/>
                    <a:pt x="67" y="25"/>
                  </a:cubicBezTo>
                  <a:cubicBezTo>
                    <a:pt x="50" y="9"/>
                    <a:pt x="34"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2d11c505598_0_0"/>
            <p:cNvSpPr/>
            <p:nvPr/>
          </p:nvSpPr>
          <p:spPr>
            <a:xfrm>
              <a:off x="2511175" y="4777700"/>
              <a:ext cx="150125" cy="8350"/>
            </a:xfrm>
            <a:custGeom>
              <a:rect b="b" l="l" r="r" t="t"/>
              <a:pathLst>
                <a:path extrusionOk="0" h="334" w="6005">
                  <a:moveTo>
                    <a:pt x="5938" y="0"/>
                  </a:moveTo>
                  <a:cubicBezTo>
                    <a:pt x="3970" y="67"/>
                    <a:pt x="1969" y="134"/>
                    <a:pt x="1" y="267"/>
                  </a:cubicBezTo>
                  <a:lnTo>
                    <a:pt x="1" y="334"/>
                  </a:lnTo>
                  <a:cubicBezTo>
                    <a:pt x="1969" y="267"/>
                    <a:pt x="3970" y="167"/>
                    <a:pt x="5938" y="67"/>
                  </a:cubicBezTo>
                  <a:cubicBezTo>
                    <a:pt x="6005" y="67"/>
                    <a:pt x="5972" y="0"/>
                    <a:pt x="593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2d11c505598_0_0"/>
            <p:cNvSpPr/>
            <p:nvPr/>
          </p:nvSpPr>
          <p:spPr>
            <a:xfrm>
              <a:off x="2465325" y="4708675"/>
              <a:ext cx="10850" cy="78850"/>
            </a:xfrm>
            <a:custGeom>
              <a:rect b="b" l="l" r="r" t="t"/>
              <a:pathLst>
                <a:path extrusionOk="0" h="3154" w="434">
                  <a:moveTo>
                    <a:pt x="33" y="1"/>
                  </a:moveTo>
                  <a:cubicBezTo>
                    <a:pt x="17" y="1"/>
                    <a:pt x="0" y="9"/>
                    <a:pt x="0" y="26"/>
                  </a:cubicBezTo>
                  <a:cubicBezTo>
                    <a:pt x="100" y="1093"/>
                    <a:pt x="234" y="2127"/>
                    <a:pt x="334" y="3128"/>
                  </a:cubicBezTo>
                  <a:cubicBezTo>
                    <a:pt x="334" y="3145"/>
                    <a:pt x="359" y="3153"/>
                    <a:pt x="384" y="3153"/>
                  </a:cubicBezTo>
                  <a:cubicBezTo>
                    <a:pt x="409" y="3153"/>
                    <a:pt x="434" y="3145"/>
                    <a:pt x="434" y="3128"/>
                  </a:cubicBezTo>
                  <a:cubicBezTo>
                    <a:pt x="334" y="2094"/>
                    <a:pt x="234" y="1027"/>
                    <a:pt x="67" y="26"/>
                  </a:cubicBezTo>
                  <a:cubicBezTo>
                    <a:pt x="67" y="9"/>
                    <a:pt x="50" y="1"/>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d11c505598_0_0"/>
            <p:cNvSpPr/>
            <p:nvPr/>
          </p:nvSpPr>
          <p:spPr>
            <a:xfrm>
              <a:off x="2339400" y="4780200"/>
              <a:ext cx="141775" cy="15025"/>
            </a:xfrm>
            <a:custGeom>
              <a:rect b="b" l="l" r="r" t="t"/>
              <a:pathLst>
                <a:path extrusionOk="0" h="601" w="5671">
                  <a:moveTo>
                    <a:pt x="5604" y="0"/>
                  </a:moveTo>
                  <a:cubicBezTo>
                    <a:pt x="3769" y="234"/>
                    <a:pt x="1935" y="334"/>
                    <a:pt x="134" y="501"/>
                  </a:cubicBezTo>
                  <a:cubicBezTo>
                    <a:pt x="0" y="501"/>
                    <a:pt x="33" y="601"/>
                    <a:pt x="100" y="601"/>
                  </a:cubicBezTo>
                  <a:cubicBezTo>
                    <a:pt x="1935" y="601"/>
                    <a:pt x="3769" y="400"/>
                    <a:pt x="5604" y="134"/>
                  </a:cubicBezTo>
                  <a:cubicBezTo>
                    <a:pt x="5671" y="134"/>
                    <a:pt x="5671" y="0"/>
                    <a:pt x="560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d11c505598_0_0"/>
            <p:cNvSpPr/>
            <p:nvPr/>
          </p:nvSpPr>
          <p:spPr>
            <a:xfrm>
              <a:off x="2397350" y="4755600"/>
              <a:ext cx="15450" cy="13775"/>
            </a:xfrm>
            <a:custGeom>
              <a:rect b="b" l="l" r="r" t="t"/>
              <a:pathLst>
                <a:path extrusionOk="0" h="551" w="618">
                  <a:moveTo>
                    <a:pt x="5" y="0"/>
                  </a:moveTo>
                  <a:cubicBezTo>
                    <a:pt x="0" y="0"/>
                    <a:pt x="0" y="17"/>
                    <a:pt x="17" y="50"/>
                  </a:cubicBezTo>
                  <a:cubicBezTo>
                    <a:pt x="17" y="17"/>
                    <a:pt x="9" y="0"/>
                    <a:pt x="5" y="0"/>
                  </a:cubicBezTo>
                  <a:close/>
                  <a:moveTo>
                    <a:pt x="17" y="50"/>
                  </a:moveTo>
                  <a:lnTo>
                    <a:pt x="17" y="50"/>
                  </a:lnTo>
                  <a:cubicBezTo>
                    <a:pt x="217" y="217"/>
                    <a:pt x="384" y="384"/>
                    <a:pt x="618" y="551"/>
                  </a:cubicBezTo>
                  <a:cubicBezTo>
                    <a:pt x="451" y="317"/>
                    <a:pt x="217" y="150"/>
                    <a:pt x="17" y="5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d11c505598_0_0"/>
            <p:cNvSpPr/>
            <p:nvPr/>
          </p:nvSpPr>
          <p:spPr>
            <a:xfrm>
              <a:off x="2404425" y="4752675"/>
              <a:ext cx="14875" cy="10250"/>
            </a:xfrm>
            <a:custGeom>
              <a:rect b="b" l="l" r="r" t="t"/>
              <a:pathLst>
                <a:path extrusionOk="0" h="410" w="595">
                  <a:moveTo>
                    <a:pt x="1" y="0"/>
                  </a:moveTo>
                  <a:lnTo>
                    <a:pt x="1" y="0"/>
                  </a:lnTo>
                  <a:cubicBezTo>
                    <a:pt x="101" y="167"/>
                    <a:pt x="335" y="267"/>
                    <a:pt x="535" y="401"/>
                  </a:cubicBezTo>
                  <a:cubicBezTo>
                    <a:pt x="541" y="407"/>
                    <a:pt x="547" y="410"/>
                    <a:pt x="553" y="410"/>
                  </a:cubicBezTo>
                  <a:cubicBezTo>
                    <a:pt x="578" y="410"/>
                    <a:pt x="595" y="361"/>
                    <a:pt x="568" y="334"/>
                  </a:cubicBezTo>
                  <a:cubicBezTo>
                    <a:pt x="401" y="201"/>
                    <a:pt x="234" y="67"/>
                    <a:pt x="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d11c505598_0_0"/>
            <p:cNvSpPr/>
            <p:nvPr/>
          </p:nvSpPr>
          <p:spPr>
            <a:xfrm>
              <a:off x="2404600" y="4745775"/>
              <a:ext cx="22375" cy="7750"/>
            </a:xfrm>
            <a:custGeom>
              <a:rect b="b" l="l" r="r" t="t"/>
              <a:pathLst>
                <a:path extrusionOk="0" h="310" w="895">
                  <a:moveTo>
                    <a:pt x="24" y="0"/>
                  </a:moveTo>
                  <a:cubicBezTo>
                    <a:pt x="17" y="0"/>
                    <a:pt x="1" y="43"/>
                    <a:pt x="27" y="43"/>
                  </a:cubicBezTo>
                  <a:cubicBezTo>
                    <a:pt x="261" y="143"/>
                    <a:pt x="561" y="276"/>
                    <a:pt x="861" y="310"/>
                  </a:cubicBezTo>
                  <a:cubicBezTo>
                    <a:pt x="895" y="310"/>
                    <a:pt x="895" y="276"/>
                    <a:pt x="861" y="276"/>
                  </a:cubicBezTo>
                  <a:cubicBezTo>
                    <a:pt x="594" y="143"/>
                    <a:pt x="328" y="110"/>
                    <a:pt x="27" y="10"/>
                  </a:cubicBezTo>
                  <a:cubicBezTo>
                    <a:pt x="27" y="3"/>
                    <a:pt x="26" y="0"/>
                    <a:pt x="2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d11c505598_0_0"/>
            <p:cNvSpPr/>
            <p:nvPr/>
          </p:nvSpPr>
          <p:spPr>
            <a:xfrm>
              <a:off x="2384425" y="4720150"/>
              <a:ext cx="32250" cy="25400"/>
            </a:xfrm>
            <a:custGeom>
              <a:rect b="b" l="l" r="r" t="t"/>
              <a:pathLst>
                <a:path extrusionOk="0" h="1016" w="1290">
                  <a:moveTo>
                    <a:pt x="1091" y="176"/>
                  </a:moveTo>
                  <a:cubicBezTo>
                    <a:pt x="1112" y="377"/>
                    <a:pt x="1011" y="573"/>
                    <a:pt x="847" y="658"/>
                  </a:cubicBezTo>
                  <a:lnTo>
                    <a:pt x="847" y="658"/>
                  </a:lnTo>
                  <a:cubicBezTo>
                    <a:pt x="862" y="460"/>
                    <a:pt x="936" y="281"/>
                    <a:pt x="1091" y="176"/>
                  </a:cubicBezTo>
                  <a:close/>
                  <a:moveTo>
                    <a:pt x="142" y="257"/>
                  </a:moveTo>
                  <a:cubicBezTo>
                    <a:pt x="342" y="364"/>
                    <a:pt x="528" y="487"/>
                    <a:pt x="693" y="640"/>
                  </a:cubicBezTo>
                  <a:lnTo>
                    <a:pt x="693" y="640"/>
                  </a:lnTo>
                  <a:cubicBezTo>
                    <a:pt x="692" y="660"/>
                    <a:pt x="692" y="680"/>
                    <a:pt x="693" y="700"/>
                  </a:cubicBezTo>
                  <a:lnTo>
                    <a:pt x="693" y="700"/>
                  </a:lnTo>
                  <a:cubicBezTo>
                    <a:pt x="684" y="701"/>
                    <a:pt x="676" y="701"/>
                    <a:pt x="668" y="701"/>
                  </a:cubicBezTo>
                  <a:cubicBezTo>
                    <a:pt x="652" y="703"/>
                    <a:pt x="637" y="704"/>
                    <a:pt x="622" y="704"/>
                  </a:cubicBezTo>
                  <a:cubicBezTo>
                    <a:pt x="376" y="704"/>
                    <a:pt x="184" y="483"/>
                    <a:pt x="142" y="257"/>
                  </a:cubicBezTo>
                  <a:close/>
                  <a:moveTo>
                    <a:pt x="901" y="868"/>
                  </a:moveTo>
                  <a:cubicBezTo>
                    <a:pt x="888" y="907"/>
                    <a:pt x="885" y="921"/>
                    <a:pt x="887" y="921"/>
                  </a:cubicBezTo>
                  <a:cubicBezTo>
                    <a:pt x="889" y="921"/>
                    <a:pt x="901" y="888"/>
                    <a:pt x="901" y="868"/>
                  </a:cubicBezTo>
                  <a:close/>
                  <a:moveTo>
                    <a:pt x="1135" y="0"/>
                  </a:moveTo>
                  <a:cubicBezTo>
                    <a:pt x="907" y="114"/>
                    <a:pt x="710" y="368"/>
                    <a:pt x="693" y="634"/>
                  </a:cubicBezTo>
                  <a:lnTo>
                    <a:pt x="693" y="634"/>
                  </a:lnTo>
                  <a:cubicBezTo>
                    <a:pt x="522" y="463"/>
                    <a:pt x="330" y="321"/>
                    <a:pt x="135" y="206"/>
                  </a:cubicBezTo>
                  <a:lnTo>
                    <a:pt x="135" y="206"/>
                  </a:lnTo>
                  <a:cubicBezTo>
                    <a:pt x="134" y="193"/>
                    <a:pt x="134" y="180"/>
                    <a:pt x="134" y="167"/>
                  </a:cubicBezTo>
                  <a:cubicBezTo>
                    <a:pt x="110" y="167"/>
                    <a:pt x="95" y="171"/>
                    <a:pt x="84" y="177"/>
                  </a:cubicBezTo>
                  <a:lnTo>
                    <a:pt x="84" y="177"/>
                  </a:lnTo>
                  <a:cubicBezTo>
                    <a:pt x="78" y="174"/>
                    <a:pt x="73" y="170"/>
                    <a:pt x="67" y="167"/>
                  </a:cubicBezTo>
                  <a:cubicBezTo>
                    <a:pt x="57" y="157"/>
                    <a:pt x="48" y="153"/>
                    <a:pt x="39" y="153"/>
                  </a:cubicBezTo>
                  <a:cubicBezTo>
                    <a:pt x="17" y="153"/>
                    <a:pt x="0" y="177"/>
                    <a:pt x="0" y="201"/>
                  </a:cubicBezTo>
                  <a:cubicBezTo>
                    <a:pt x="0" y="536"/>
                    <a:pt x="306" y="843"/>
                    <a:pt x="639" y="843"/>
                  </a:cubicBezTo>
                  <a:cubicBezTo>
                    <a:pt x="665" y="843"/>
                    <a:pt x="691" y="841"/>
                    <a:pt x="717" y="837"/>
                  </a:cubicBezTo>
                  <a:lnTo>
                    <a:pt x="717" y="837"/>
                  </a:lnTo>
                  <a:cubicBezTo>
                    <a:pt x="735" y="893"/>
                    <a:pt x="762" y="948"/>
                    <a:pt x="801" y="1001"/>
                  </a:cubicBezTo>
                  <a:cubicBezTo>
                    <a:pt x="811" y="1011"/>
                    <a:pt x="823" y="1015"/>
                    <a:pt x="835" y="1015"/>
                  </a:cubicBezTo>
                  <a:cubicBezTo>
                    <a:pt x="865" y="1015"/>
                    <a:pt x="891" y="991"/>
                    <a:pt x="868" y="968"/>
                  </a:cubicBezTo>
                  <a:cubicBezTo>
                    <a:pt x="857" y="912"/>
                    <a:pt x="849" y="856"/>
                    <a:pt x="846" y="800"/>
                  </a:cubicBezTo>
                  <a:lnTo>
                    <a:pt x="846" y="800"/>
                  </a:lnTo>
                  <a:cubicBezTo>
                    <a:pt x="865" y="822"/>
                    <a:pt x="883" y="845"/>
                    <a:pt x="901" y="868"/>
                  </a:cubicBezTo>
                  <a:cubicBezTo>
                    <a:pt x="883" y="845"/>
                    <a:pt x="865" y="822"/>
                    <a:pt x="846" y="800"/>
                  </a:cubicBezTo>
                  <a:lnTo>
                    <a:pt x="846" y="800"/>
                  </a:lnTo>
                  <a:cubicBezTo>
                    <a:pt x="846" y="796"/>
                    <a:pt x="846" y="793"/>
                    <a:pt x="845" y="790"/>
                  </a:cubicBezTo>
                  <a:lnTo>
                    <a:pt x="845" y="790"/>
                  </a:lnTo>
                  <a:cubicBezTo>
                    <a:pt x="1117" y="650"/>
                    <a:pt x="1290" y="329"/>
                    <a:pt x="1201" y="34"/>
                  </a:cubicBezTo>
                  <a:cubicBezTo>
                    <a:pt x="1201" y="0"/>
                    <a:pt x="1168" y="0"/>
                    <a:pt x="1135"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2d11c505598_0_0"/>
            <p:cNvSpPr/>
            <p:nvPr/>
          </p:nvSpPr>
          <p:spPr>
            <a:xfrm>
              <a:off x="2484500" y="3835350"/>
              <a:ext cx="37550" cy="49075"/>
            </a:xfrm>
            <a:custGeom>
              <a:rect b="b" l="l" r="r" t="t"/>
              <a:pathLst>
                <a:path extrusionOk="0" h="1963" w="1502">
                  <a:moveTo>
                    <a:pt x="968" y="0"/>
                  </a:moveTo>
                  <a:cubicBezTo>
                    <a:pt x="868" y="0"/>
                    <a:pt x="834" y="101"/>
                    <a:pt x="901" y="167"/>
                  </a:cubicBezTo>
                  <a:cubicBezTo>
                    <a:pt x="1234" y="334"/>
                    <a:pt x="1234" y="701"/>
                    <a:pt x="901" y="868"/>
                  </a:cubicBezTo>
                  <a:cubicBezTo>
                    <a:pt x="834" y="901"/>
                    <a:pt x="701" y="901"/>
                    <a:pt x="634" y="934"/>
                  </a:cubicBezTo>
                  <a:cubicBezTo>
                    <a:pt x="467" y="1001"/>
                    <a:pt x="334" y="1068"/>
                    <a:pt x="200" y="1201"/>
                  </a:cubicBezTo>
                  <a:cubicBezTo>
                    <a:pt x="34" y="1401"/>
                    <a:pt x="0" y="1702"/>
                    <a:pt x="134" y="1935"/>
                  </a:cubicBezTo>
                  <a:cubicBezTo>
                    <a:pt x="134" y="1955"/>
                    <a:pt x="139" y="1963"/>
                    <a:pt x="147" y="1963"/>
                  </a:cubicBezTo>
                  <a:cubicBezTo>
                    <a:pt x="167" y="1963"/>
                    <a:pt x="200" y="1916"/>
                    <a:pt x="200" y="1868"/>
                  </a:cubicBezTo>
                  <a:cubicBezTo>
                    <a:pt x="34" y="1368"/>
                    <a:pt x="401" y="1201"/>
                    <a:pt x="834" y="1068"/>
                  </a:cubicBezTo>
                  <a:cubicBezTo>
                    <a:pt x="1001" y="1035"/>
                    <a:pt x="1168" y="934"/>
                    <a:pt x="1301" y="768"/>
                  </a:cubicBezTo>
                  <a:cubicBezTo>
                    <a:pt x="1501" y="434"/>
                    <a:pt x="1335" y="67"/>
                    <a:pt x="968"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d11c505598_0_0"/>
            <p:cNvSpPr/>
            <p:nvPr/>
          </p:nvSpPr>
          <p:spPr>
            <a:xfrm>
              <a:off x="2552875" y="3761125"/>
              <a:ext cx="25875" cy="46725"/>
            </a:xfrm>
            <a:custGeom>
              <a:rect b="b" l="l" r="r" t="t"/>
              <a:pathLst>
                <a:path extrusionOk="0" h="1869" w="1035">
                  <a:moveTo>
                    <a:pt x="501" y="1"/>
                  </a:moveTo>
                  <a:cubicBezTo>
                    <a:pt x="234" y="67"/>
                    <a:pt x="1" y="368"/>
                    <a:pt x="101" y="701"/>
                  </a:cubicBezTo>
                  <a:cubicBezTo>
                    <a:pt x="134" y="868"/>
                    <a:pt x="234" y="968"/>
                    <a:pt x="334" y="1035"/>
                  </a:cubicBezTo>
                  <a:cubicBezTo>
                    <a:pt x="434" y="1135"/>
                    <a:pt x="601" y="1168"/>
                    <a:pt x="668" y="1235"/>
                  </a:cubicBezTo>
                  <a:cubicBezTo>
                    <a:pt x="968" y="1635"/>
                    <a:pt x="534" y="1669"/>
                    <a:pt x="367" y="1735"/>
                  </a:cubicBezTo>
                  <a:cubicBezTo>
                    <a:pt x="301" y="1802"/>
                    <a:pt x="334" y="1869"/>
                    <a:pt x="434" y="1869"/>
                  </a:cubicBezTo>
                  <a:cubicBezTo>
                    <a:pt x="701" y="1869"/>
                    <a:pt x="1035" y="1702"/>
                    <a:pt x="1001" y="1368"/>
                  </a:cubicBezTo>
                  <a:cubicBezTo>
                    <a:pt x="968" y="1235"/>
                    <a:pt x="868" y="1135"/>
                    <a:pt x="768" y="1035"/>
                  </a:cubicBezTo>
                  <a:cubicBezTo>
                    <a:pt x="634" y="968"/>
                    <a:pt x="501" y="901"/>
                    <a:pt x="367" y="835"/>
                  </a:cubicBezTo>
                  <a:cubicBezTo>
                    <a:pt x="134" y="568"/>
                    <a:pt x="267" y="201"/>
                    <a:pt x="534" y="67"/>
                  </a:cubicBezTo>
                  <a:cubicBezTo>
                    <a:pt x="601" y="67"/>
                    <a:pt x="568" y="1"/>
                    <a:pt x="501"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d11c505598_0_0"/>
            <p:cNvSpPr/>
            <p:nvPr/>
          </p:nvSpPr>
          <p:spPr>
            <a:xfrm>
              <a:off x="2494500" y="3745075"/>
              <a:ext cx="27525" cy="39600"/>
            </a:xfrm>
            <a:custGeom>
              <a:rect b="b" l="l" r="r" t="t"/>
              <a:pathLst>
                <a:path extrusionOk="0" h="1584" w="1101">
                  <a:moveTo>
                    <a:pt x="1083" y="0"/>
                  </a:moveTo>
                  <a:cubicBezTo>
                    <a:pt x="1079" y="0"/>
                    <a:pt x="1074" y="3"/>
                    <a:pt x="1068" y="9"/>
                  </a:cubicBezTo>
                  <a:cubicBezTo>
                    <a:pt x="801" y="42"/>
                    <a:pt x="601" y="276"/>
                    <a:pt x="634" y="509"/>
                  </a:cubicBezTo>
                  <a:cubicBezTo>
                    <a:pt x="634" y="709"/>
                    <a:pt x="834" y="809"/>
                    <a:pt x="834" y="1010"/>
                  </a:cubicBezTo>
                  <a:cubicBezTo>
                    <a:pt x="901" y="1176"/>
                    <a:pt x="734" y="1377"/>
                    <a:pt x="568" y="1377"/>
                  </a:cubicBezTo>
                  <a:cubicBezTo>
                    <a:pt x="334" y="1377"/>
                    <a:pt x="234" y="1210"/>
                    <a:pt x="167" y="1110"/>
                  </a:cubicBezTo>
                  <a:cubicBezTo>
                    <a:pt x="152" y="1063"/>
                    <a:pt x="115" y="1038"/>
                    <a:pt x="80" y="1038"/>
                  </a:cubicBezTo>
                  <a:cubicBezTo>
                    <a:pt x="39" y="1038"/>
                    <a:pt x="1" y="1072"/>
                    <a:pt x="1" y="1143"/>
                  </a:cubicBezTo>
                  <a:cubicBezTo>
                    <a:pt x="1" y="1418"/>
                    <a:pt x="253" y="1583"/>
                    <a:pt x="509" y="1583"/>
                  </a:cubicBezTo>
                  <a:cubicBezTo>
                    <a:pt x="624" y="1583"/>
                    <a:pt x="741" y="1549"/>
                    <a:pt x="834" y="1477"/>
                  </a:cubicBezTo>
                  <a:cubicBezTo>
                    <a:pt x="968" y="1343"/>
                    <a:pt x="1035" y="1143"/>
                    <a:pt x="1001" y="976"/>
                  </a:cubicBezTo>
                  <a:lnTo>
                    <a:pt x="901" y="709"/>
                  </a:lnTo>
                  <a:cubicBezTo>
                    <a:pt x="768" y="476"/>
                    <a:pt x="768" y="209"/>
                    <a:pt x="1068" y="142"/>
                  </a:cubicBezTo>
                  <a:cubicBezTo>
                    <a:pt x="1095" y="60"/>
                    <a:pt x="1100" y="0"/>
                    <a:pt x="1083"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2d11c505598_0_0"/>
            <p:cNvSpPr/>
            <p:nvPr/>
          </p:nvSpPr>
          <p:spPr>
            <a:xfrm>
              <a:off x="2552050" y="3846050"/>
              <a:ext cx="25300" cy="37125"/>
            </a:xfrm>
            <a:custGeom>
              <a:rect b="b" l="l" r="r" t="t"/>
              <a:pathLst>
                <a:path extrusionOk="0" h="1485" w="1012">
                  <a:moveTo>
                    <a:pt x="654" y="1"/>
                  </a:moveTo>
                  <a:cubicBezTo>
                    <a:pt x="648" y="1"/>
                    <a:pt x="641" y="2"/>
                    <a:pt x="634" y="6"/>
                  </a:cubicBezTo>
                  <a:cubicBezTo>
                    <a:pt x="367" y="106"/>
                    <a:pt x="0" y="273"/>
                    <a:pt x="134" y="607"/>
                  </a:cubicBezTo>
                  <a:cubicBezTo>
                    <a:pt x="167" y="740"/>
                    <a:pt x="300" y="773"/>
                    <a:pt x="434" y="807"/>
                  </a:cubicBezTo>
                  <a:cubicBezTo>
                    <a:pt x="501" y="840"/>
                    <a:pt x="601" y="840"/>
                    <a:pt x="634" y="873"/>
                  </a:cubicBezTo>
                  <a:cubicBezTo>
                    <a:pt x="767" y="940"/>
                    <a:pt x="767" y="940"/>
                    <a:pt x="801" y="1107"/>
                  </a:cubicBezTo>
                  <a:cubicBezTo>
                    <a:pt x="834" y="1240"/>
                    <a:pt x="834" y="1274"/>
                    <a:pt x="667" y="1274"/>
                  </a:cubicBezTo>
                  <a:cubicBezTo>
                    <a:pt x="634" y="1290"/>
                    <a:pt x="592" y="1299"/>
                    <a:pt x="555" y="1299"/>
                  </a:cubicBezTo>
                  <a:cubicBezTo>
                    <a:pt x="517" y="1299"/>
                    <a:pt x="484" y="1290"/>
                    <a:pt x="467" y="1274"/>
                  </a:cubicBezTo>
                  <a:cubicBezTo>
                    <a:pt x="443" y="1258"/>
                    <a:pt x="421" y="1251"/>
                    <a:pt x="402" y="1251"/>
                  </a:cubicBezTo>
                  <a:cubicBezTo>
                    <a:pt x="341" y="1251"/>
                    <a:pt x="308" y="1315"/>
                    <a:pt x="334" y="1340"/>
                  </a:cubicBezTo>
                  <a:cubicBezTo>
                    <a:pt x="400" y="1440"/>
                    <a:pt x="501" y="1485"/>
                    <a:pt x="602" y="1485"/>
                  </a:cubicBezTo>
                  <a:cubicBezTo>
                    <a:pt x="804" y="1485"/>
                    <a:pt x="1012" y="1307"/>
                    <a:pt x="968" y="1040"/>
                  </a:cubicBezTo>
                  <a:cubicBezTo>
                    <a:pt x="934" y="873"/>
                    <a:pt x="801" y="807"/>
                    <a:pt x="634" y="707"/>
                  </a:cubicBezTo>
                  <a:cubicBezTo>
                    <a:pt x="534" y="673"/>
                    <a:pt x="434" y="673"/>
                    <a:pt x="334" y="640"/>
                  </a:cubicBezTo>
                  <a:cubicBezTo>
                    <a:pt x="200" y="506"/>
                    <a:pt x="200" y="340"/>
                    <a:pt x="367" y="206"/>
                  </a:cubicBezTo>
                  <a:lnTo>
                    <a:pt x="634" y="106"/>
                  </a:lnTo>
                  <a:cubicBezTo>
                    <a:pt x="693" y="106"/>
                    <a:pt x="700" y="1"/>
                    <a:pt x="654"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2d11c505598_0_0"/>
            <p:cNvSpPr/>
            <p:nvPr/>
          </p:nvSpPr>
          <p:spPr>
            <a:xfrm>
              <a:off x="2465325" y="3924450"/>
              <a:ext cx="27825" cy="38250"/>
            </a:xfrm>
            <a:custGeom>
              <a:rect b="b" l="l" r="r" t="t"/>
              <a:pathLst>
                <a:path extrusionOk="0" h="1530" w="1113">
                  <a:moveTo>
                    <a:pt x="787" y="0"/>
                  </a:moveTo>
                  <a:cubicBezTo>
                    <a:pt x="781" y="0"/>
                    <a:pt x="775" y="2"/>
                    <a:pt x="767" y="6"/>
                  </a:cubicBezTo>
                  <a:cubicBezTo>
                    <a:pt x="467" y="106"/>
                    <a:pt x="0" y="339"/>
                    <a:pt x="133" y="706"/>
                  </a:cubicBezTo>
                  <a:cubicBezTo>
                    <a:pt x="167" y="840"/>
                    <a:pt x="267" y="940"/>
                    <a:pt x="400" y="973"/>
                  </a:cubicBezTo>
                  <a:cubicBezTo>
                    <a:pt x="467" y="1006"/>
                    <a:pt x="634" y="1006"/>
                    <a:pt x="701" y="1040"/>
                  </a:cubicBezTo>
                  <a:cubicBezTo>
                    <a:pt x="801" y="1040"/>
                    <a:pt x="801" y="1140"/>
                    <a:pt x="701" y="1207"/>
                  </a:cubicBezTo>
                  <a:cubicBezTo>
                    <a:pt x="701" y="1340"/>
                    <a:pt x="667" y="1373"/>
                    <a:pt x="600" y="1373"/>
                  </a:cubicBezTo>
                  <a:lnTo>
                    <a:pt x="434" y="1373"/>
                  </a:lnTo>
                  <a:cubicBezTo>
                    <a:pt x="334" y="1373"/>
                    <a:pt x="334" y="1507"/>
                    <a:pt x="400" y="1507"/>
                  </a:cubicBezTo>
                  <a:cubicBezTo>
                    <a:pt x="452" y="1521"/>
                    <a:pt x="516" y="1530"/>
                    <a:pt x="584" y="1530"/>
                  </a:cubicBezTo>
                  <a:cubicBezTo>
                    <a:pt x="825" y="1530"/>
                    <a:pt x="1112" y="1426"/>
                    <a:pt x="1034" y="1140"/>
                  </a:cubicBezTo>
                  <a:cubicBezTo>
                    <a:pt x="1001" y="1006"/>
                    <a:pt x="867" y="940"/>
                    <a:pt x="701" y="873"/>
                  </a:cubicBezTo>
                  <a:cubicBezTo>
                    <a:pt x="500" y="840"/>
                    <a:pt x="200" y="806"/>
                    <a:pt x="300" y="506"/>
                  </a:cubicBezTo>
                  <a:cubicBezTo>
                    <a:pt x="334" y="239"/>
                    <a:pt x="634" y="172"/>
                    <a:pt x="801" y="106"/>
                  </a:cubicBezTo>
                  <a:cubicBezTo>
                    <a:pt x="830" y="106"/>
                    <a:pt x="834" y="0"/>
                    <a:pt x="787"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d11c505598_0_0"/>
            <p:cNvSpPr/>
            <p:nvPr/>
          </p:nvSpPr>
          <p:spPr>
            <a:xfrm>
              <a:off x="2383600" y="4000425"/>
              <a:ext cx="48175" cy="26925"/>
            </a:xfrm>
            <a:custGeom>
              <a:rect b="b" l="l" r="r" t="t"/>
              <a:pathLst>
                <a:path extrusionOk="0" h="1077" w="1927">
                  <a:moveTo>
                    <a:pt x="1403" y="1"/>
                  </a:moveTo>
                  <a:cubicBezTo>
                    <a:pt x="1392" y="1"/>
                    <a:pt x="1380" y="1"/>
                    <a:pt x="1368" y="2"/>
                  </a:cubicBezTo>
                  <a:cubicBezTo>
                    <a:pt x="1268" y="2"/>
                    <a:pt x="1234" y="136"/>
                    <a:pt x="1334" y="169"/>
                  </a:cubicBezTo>
                  <a:cubicBezTo>
                    <a:pt x="1434" y="236"/>
                    <a:pt x="1501" y="269"/>
                    <a:pt x="1568" y="402"/>
                  </a:cubicBezTo>
                  <a:cubicBezTo>
                    <a:pt x="1668" y="469"/>
                    <a:pt x="1668" y="503"/>
                    <a:pt x="1568" y="603"/>
                  </a:cubicBezTo>
                  <a:cubicBezTo>
                    <a:pt x="1545" y="717"/>
                    <a:pt x="1475" y="768"/>
                    <a:pt x="1381" y="768"/>
                  </a:cubicBezTo>
                  <a:cubicBezTo>
                    <a:pt x="1337" y="768"/>
                    <a:pt x="1287" y="757"/>
                    <a:pt x="1234" y="736"/>
                  </a:cubicBezTo>
                  <a:cubicBezTo>
                    <a:pt x="1101" y="669"/>
                    <a:pt x="1034" y="569"/>
                    <a:pt x="934" y="469"/>
                  </a:cubicBezTo>
                  <a:cubicBezTo>
                    <a:pt x="789" y="353"/>
                    <a:pt x="644" y="263"/>
                    <a:pt x="478" y="263"/>
                  </a:cubicBezTo>
                  <a:cubicBezTo>
                    <a:pt x="452" y="263"/>
                    <a:pt x="427" y="265"/>
                    <a:pt x="400" y="269"/>
                  </a:cubicBezTo>
                  <a:cubicBezTo>
                    <a:pt x="34" y="336"/>
                    <a:pt x="0" y="801"/>
                    <a:pt x="265" y="1068"/>
                  </a:cubicBezTo>
                  <a:lnTo>
                    <a:pt x="265" y="1068"/>
                  </a:lnTo>
                  <a:cubicBezTo>
                    <a:pt x="279" y="1045"/>
                    <a:pt x="313" y="983"/>
                    <a:pt x="267" y="936"/>
                  </a:cubicBezTo>
                  <a:cubicBezTo>
                    <a:pt x="100" y="769"/>
                    <a:pt x="100" y="636"/>
                    <a:pt x="334" y="569"/>
                  </a:cubicBezTo>
                  <a:cubicBezTo>
                    <a:pt x="373" y="491"/>
                    <a:pt x="435" y="459"/>
                    <a:pt x="499" y="459"/>
                  </a:cubicBezTo>
                  <a:cubicBezTo>
                    <a:pt x="545" y="459"/>
                    <a:pt x="592" y="475"/>
                    <a:pt x="634" y="503"/>
                  </a:cubicBezTo>
                  <a:lnTo>
                    <a:pt x="767" y="636"/>
                  </a:lnTo>
                  <a:cubicBezTo>
                    <a:pt x="867" y="736"/>
                    <a:pt x="934" y="836"/>
                    <a:pt x="1067" y="903"/>
                  </a:cubicBezTo>
                  <a:cubicBezTo>
                    <a:pt x="1143" y="940"/>
                    <a:pt x="1218" y="959"/>
                    <a:pt x="1293" y="959"/>
                  </a:cubicBezTo>
                  <a:cubicBezTo>
                    <a:pt x="1418" y="959"/>
                    <a:pt x="1543" y="907"/>
                    <a:pt x="1668" y="803"/>
                  </a:cubicBezTo>
                  <a:cubicBezTo>
                    <a:pt x="1927" y="512"/>
                    <a:pt x="1778" y="1"/>
                    <a:pt x="1403" y="1"/>
                  </a:cubicBezTo>
                  <a:close/>
                  <a:moveTo>
                    <a:pt x="265" y="1068"/>
                  </a:moveTo>
                  <a:lnTo>
                    <a:pt x="265" y="1068"/>
                  </a:lnTo>
                  <a:cubicBezTo>
                    <a:pt x="262" y="1073"/>
                    <a:pt x="259" y="1076"/>
                    <a:pt x="260" y="1076"/>
                  </a:cubicBezTo>
                  <a:cubicBezTo>
                    <a:pt x="260" y="1076"/>
                    <a:pt x="262" y="1074"/>
                    <a:pt x="267" y="1070"/>
                  </a:cubicBezTo>
                  <a:cubicBezTo>
                    <a:pt x="266" y="1069"/>
                    <a:pt x="266" y="1068"/>
                    <a:pt x="265" y="1068"/>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d11c505598_0_0"/>
            <p:cNvSpPr/>
            <p:nvPr/>
          </p:nvSpPr>
          <p:spPr>
            <a:xfrm>
              <a:off x="2517850" y="3986125"/>
              <a:ext cx="51725" cy="21350"/>
            </a:xfrm>
            <a:custGeom>
              <a:rect b="b" l="l" r="r" t="t"/>
              <a:pathLst>
                <a:path extrusionOk="0" h="854" w="2069">
                  <a:moveTo>
                    <a:pt x="1710" y="1"/>
                  </a:moveTo>
                  <a:cubicBezTo>
                    <a:pt x="1661" y="1"/>
                    <a:pt x="1640" y="83"/>
                    <a:pt x="1668" y="141"/>
                  </a:cubicBezTo>
                  <a:cubicBezTo>
                    <a:pt x="1702" y="174"/>
                    <a:pt x="1735" y="241"/>
                    <a:pt x="1768" y="307"/>
                  </a:cubicBezTo>
                  <a:lnTo>
                    <a:pt x="1535" y="674"/>
                  </a:lnTo>
                  <a:cubicBezTo>
                    <a:pt x="1524" y="678"/>
                    <a:pt x="1513" y="680"/>
                    <a:pt x="1501" y="680"/>
                  </a:cubicBezTo>
                  <a:cubicBezTo>
                    <a:pt x="1406" y="680"/>
                    <a:pt x="1294" y="571"/>
                    <a:pt x="1235" y="541"/>
                  </a:cubicBezTo>
                  <a:lnTo>
                    <a:pt x="1001" y="274"/>
                  </a:lnTo>
                  <a:cubicBezTo>
                    <a:pt x="868" y="174"/>
                    <a:pt x="701" y="74"/>
                    <a:pt x="534" y="74"/>
                  </a:cubicBezTo>
                  <a:cubicBezTo>
                    <a:pt x="167" y="74"/>
                    <a:pt x="1" y="441"/>
                    <a:pt x="134" y="774"/>
                  </a:cubicBezTo>
                  <a:cubicBezTo>
                    <a:pt x="162" y="816"/>
                    <a:pt x="202" y="835"/>
                    <a:pt x="236" y="835"/>
                  </a:cubicBezTo>
                  <a:cubicBezTo>
                    <a:pt x="283" y="835"/>
                    <a:pt x="320" y="799"/>
                    <a:pt x="301" y="741"/>
                  </a:cubicBezTo>
                  <a:cubicBezTo>
                    <a:pt x="301" y="641"/>
                    <a:pt x="334" y="507"/>
                    <a:pt x="334" y="374"/>
                  </a:cubicBezTo>
                  <a:cubicBezTo>
                    <a:pt x="373" y="296"/>
                    <a:pt x="435" y="264"/>
                    <a:pt x="507" y="264"/>
                  </a:cubicBezTo>
                  <a:cubicBezTo>
                    <a:pt x="557" y="264"/>
                    <a:pt x="612" y="280"/>
                    <a:pt x="668" y="307"/>
                  </a:cubicBezTo>
                  <a:cubicBezTo>
                    <a:pt x="801" y="341"/>
                    <a:pt x="834" y="374"/>
                    <a:pt x="901" y="474"/>
                  </a:cubicBezTo>
                  <a:lnTo>
                    <a:pt x="1168" y="708"/>
                  </a:lnTo>
                  <a:cubicBezTo>
                    <a:pt x="1244" y="810"/>
                    <a:pt x="1399" y="853"/>
                    <a:pt x="1542" y="853"/>
                  </a:cubicBezTo>
                  <a:cubicBezTo>
                    <a:pt x="1586" y="853"/>
                    <a:pt x="1629" y="849"/>
                    <a:pt x="1668" y="841"/>
                  </a:cubicBezTo>
                  <a:cubicBezTo>
                    <a:pt x="2069" y="708"/>
                    <a:pt x="2069" y="207"/>
                    <a:pt x="1735" y="7"/>
                  </a:cubicBezTo>
                  <a:cubicBezTo>
                    <a:pt x="1726" y="3"/>
                    <a:pt x="1717" y="1"/>
                    <a:pt x="1710"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d11c505598_0_0"/>
            <p:cNvSpPr/>
            <p:nvPr/>
          </p:nvSpPr>
          <p:spPr>
            <a:xfrm>
              <a:off x="2360550" y="3895200"/>
              <a:ext cx="33900" cy="31500"/>
            </a:xfrm>
            <a:custGeom>
              <a:rect b="b" l="l" r="r" t="t"/>
              <a:pathLst>
                <a:path extrusionOk="0" h="1260" w="1356">
                  <a:moveTo>
                    <a:pt x="1165" y="0"/>
                  </a:moveTo>
                  <a:cubicBezTo>
                    <a:pt x="951" y="0"/>
                    <a:pt x="767" y="79"/>
                    <a:pt x="655" y="275"/>
                  </a:cubicBezTo>
                  <a:cubicBezTo>
                    <a:pt x="622" y="375"/>
                    <a:pt x="588" y="475"/>
                    <a:pt x="622" y="609"/>
                  </a:cubicBezTo>
                  <a:cubicBezTo>
                    <a:pt x="622" y="642"/>
                    <a:pt x="655" y="709"/>
                    <a:pt x="655" y="775"/>
                  </a:cubicBezTo>
                  <a:cubicBezTo>
                    <a:pt x="755" y="875"/>
                    <a:pt x="655" y="1009"/>
                    <a:pt x="422" y="1042"/>
                  </a:cubicBezTo>
                  <a:cubicBezTo>
                    <a:pt x="322" y="1009"/>
                    <a:pt x="255" y="1009"/>
                    <a:pt x="188" y="976"/>
                  </a:cubicBezTo>
                  <a:cubicBezTo>
                    <a:pt x="179" y="973"/>
                    <a:pt x="170" y="971"/>
                    <a:pt x="161" y="971"/>
                  </a:cubicBezTo>
                  <a:cubicBezTo>
                    <a:pt x="72" y="971"/>
                    <a:pt x="0" y="1112"/>
                    <a:pt x="121" y="1142"/>
                  </a:cubicBezTo>
                  <a:cubicBezTo>
                    <a:pt x="222" y="1209"/>
                    <a:pt x="355" y="1259"/>
                    <a:pt x="484" y="1259"/>
                  </a:cubicBezTo>
                  <a:cubicBezTo>
                    <a:pt x="613" y="1259"/>
                    <a:pt x="739" y="1209"/>
                    <a:pt x="822" y="1076"/>
                  </a:cubicBezTo>
                  <a:cubicBezTo>
                    <a:pt x="922" y="976"/>
                    <a:pt x="855" y="875"/>
                    <a:pt x="855" y="742"/>
                  </a:cubicBezTo>
                  <a:cubicBezTo>
                    <a:pt x="822" y="675"/>
                    <a:pt x="789" y="575"/>
                    <a:pt x="789" y="509"/>
                  </a:cubicBezTo>
                  <a:cubicBezTo>
                    <a:pt x="789" y="282"/>
                    <a:pt x="933" y="127"/>
                    <a:pt x="1141" y="127"/>
                  </a:cubicBezTo>
                  <a:cubicBezTo>
                    <a:pt x="1177" y="127"/>
                    <a:pt x="1216" y="132"/>
                    <a:pt x="1256" y="142"/>
                  </a:cubicBezTo>
                  <a:cubicBezTo>
                    <a:pt x="1322" y="142"/>
                    <a:pt x="1356" y="8"/>
                    <a:pt x="1289" y="8"/>
                  </a:cubicBezTo>
                  <a:cubicBezTo>
                    <a:pt x="1247" y="3"/>
                    <a:pt x="1205" y="0"/>
                    <a:pt x="1165"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d11c505598_0_0"/>
            <p:cNvSpPr/>
            <p:nvPr/>
          </p:nvSpPr>
          <p:spPr>
            <a:xfrm>
              <a:off x="2390250" y="3739050"/>
              <a:ext cx="44225" cy="55100"/>
            </a:xfrm>
            <a:custGeom>
              <a:rect b="b" l="l" r="r" t="t"/>
              <a:pathLst>
                <a:path extrusionOk="0" h="2204" w="1769">
                  <a:moveTo>
                    <a:pt x="1173" y="1"/>
                  </a:moveTo>
                  <a:cubicBezTo>
                    <a:pt x="1075" y="1"/>
                    <a:pt x="1023" y="122"/>
                    <a:pt x="1135" y="150"/>
                  </a:cubicBezTo>
                  <a:cubicBezTo>
                    <a:pt x="1502" y="383"/>
                    <a:pt x="1502" y="650"/>
                    <a:pt x="1135" y="984"/>
                  </a:cubicBezTo>
                  <a:cubicBezTo>
                    <a:pt x="1046" y="984"/>
                    <a:pt x="972" y="1013"/>
                    <a:pt x="893" y="1013"/>
                  </a:cubicBezTo>
                  <a:cubicBezTo>
                    <a:pt x="853" y="1013"/>
                    <a:pt x="813" y="1006"/>
                    <a:pt x="768" y="984"/>
                  </a:cubicBezTo>
                  <a:cubicBezTo>
                    <a:pt x="668" y="984"/>
                    <a:pt x="601" y="984"/>
                    <a:pt x="501" y="1050"/>
                  </a:cubicBezTo>
                  <a:cubicBezTo>
                    <a:pt x="334" y="1084"/>
                    <a:pt x="234" y="1217"/>
                    <a:pt x="168" y="1351"/>
                  </a:cubicBezTo>
                  <a:cubicBezTo>
                    <a:pt x="1" y="1618"/>
                    <a:pt x="134" y="2018"/>
                    <a:pt x="435" y="2185"/>
                  </a:cubicBezTo>
                  <a:cubicBezTo>
                    <a:pt x="448" y="2198"/>
                    <a:pt x="461" y="2203"/>
                    <a:pt x="473" y="2203"/>
                  </a:cubicBezTo>
                  <a:cubicBezTo>
                    <a:pt x="522" y="2203"/>
                    <a:pt x="555" y="2111"/>
                    <a:pt x="501" y="2085"/>
                  </a:cubicBezTo>
                  <a:cubicBezTo>
                    <a:pt x="334" y="1951"/>
                    <a:pt x="268" y="1751"/>
                    <a:pt x="334" y="1517"/>
                  </a:cubicBezTo>
                  <a:cubicBezTo>
                    <a:pt x="441" y="1332"/>
                    <a:pt x="589" y="1230"/>
                    <a:pt x="780" y="1230"/>
                  </a:cubicBezTo>
                  <a:cubicBezTo>
                    <a:pt x="829" y="1230"/>
                    <a:pt x="880" y="1237"/>
                    <a:pt x="935" y="1251"/>
                  </a:cubicBezTo>
                  <a:lnTo>
                    <a:pt x="1102" y="1251"/>
                  </a:lnTo>
                  <a:cubicBezTo>
                    <a:pt x="1268" y="1217"/>
                    <a:pt x="1469" y="1117"/>
                    <a:pt x="1569" y="950"/>
                  </a:cubicBezTo>
                  <a:cubicBezTo>
                    <a:pt x="1769" y="617"/>
                    <a:pt x="1602" y="183"/>
                    <a:pt x="1235" y="16"/>
                  </a:cubicBezTo>
                  <a:cubicBezTo>
                    <a:pt x="1213" y="5"/>
                    <a:pt x="1192" y="1"/>
                    <a:pt x="1173"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d11c505598_0_0"/>
            <p:cNvSpPr/>
            <p:nvPr/>
          </p:nvSpPr>
          <p:spPr>
            <a:xfrm>
              <a:off x="2393600" y="3824875"/>
              <a:ext cx="57550" cy="27675"/>
            </a:xfrm>
            <a:custGeom>
              <a:rect b="b" l="l" r="r" t="t"/>
              <a:pathLst>
                <a:path extrusionOk="0" h="1107" w="2302">
                  <a:moveTo>
                    <a:pt x="1994" y="1"/>
                  </a:moveTo>
                  <a:cubicBezTo>
                    <a:pt x="1936" y="1"/>
                    <a:pt x="1881" y="92"/>
                    <a:pt x="1935" y="119"/>
                  </a:cubicBezTo>
                  <a:cubicBezTo>
                    <a:pt x="2102" y="419"/>
                    <a:pt x="1968" y="586"/>
                    <a:pt x="1535" y="586"/>
                  </a:cubicBezTo>
                  <a:cubicBezTo>
                    <a:pt x="1468" y="520"/>
                    <a:pt x="1435" y="486"/>
                    <a:pt x="1335" y="419"/>
                  </a:cubicBezTo>
                  <a:cubicBezTo>
                    <a:pt x="1268" y="319"/>
                    <a:pt x="1168" y="253"/>
                    <a:pt x="1101" y="186"/>
                  </a:cubicBezTo>
                  <a:cubicBezTo>
                    <a:pt x="981" y="114"/>
                    <a:pt x="861" y="59"/>
                    <a:pt x="740" y="59"/>
                  </a:cubicBezTo>
                  <a:cubicBezTo>
                    <a:pt x="694" y="59"/>
                    <a:pt x="647" y="67"/>
                    <a:pt x="601" y="86"/>
                  </a:cubicBezTo>
                  <a:cubicBezTo>
                    <a:pt x="167" y="186"/>
                    <a:pt x="0" y="620"/>
                    <a:pt x="34" y="1020"/>
                  </a:cubicBezTo>
                  <a:cubicBezTo>
                    <a:pt x="34" y="1083"/>
                    <a:pt x="74" y="1107"/>
                    <a:pt x="103" y="1107"/>
                  </a:cubicBezTo>
                  <a:cubicBezTo>
                    <a:pt x="120" y="1107"/>
                    <a:pt x="134" y="1099"/>
                    <a:pt x="134" y="1087"/>
                  </a:cubicBezTo>
                  <a:cubicBezTo>
                    <a:pt x="134" y="786"/>
                    <a:pt x="267" y="419"/>
                    <a:pt x="601" y="319"/>
                  </a:cubicBezTo>
                  <a:cubicBezTo>
                    <a:pt x="642" y="309"/>
                    <a:pt x="681" y="304"/>
                    <a:pt x="718" y="304"/>
                  </a:cubicBezTo>
                  <a:cubicBezTo>
                    <a:pt x="919" y="304"/>
                    <a:pt x="1060" y="445"/>
                    <a:pt x="1201" y="586"/>
                  </a:cubicBezTo>
                  <a:cubicBezTo>
                    <a:pt x="1353" y="677"/>
                    <a:pt x="1505" y="824"/>
                    <a:pt x="1708" y="824"/>
                  </a:cubicBezTo>
                  <a:cubicBezTo>
                    <a:pt x="1727" y="824"/>
                    <a:pt x="1748" y="823"/>
                    <a:pt x="1768" y="820"/>
                  </a:cubicBezTo>
                  <a:cubicBezTo>
                    <a:pt x="2135" y="786"/>
                    <a:pt x="2302" y="319"/>
                    <a:pt x="2035" y="19"/>
                  </a:cubicBezTo>
                  <a:cubicBezTo>
                    <a:pt x="2022" y="6"/>
                    <a:pt x="2008" y="1"/>
                    <a:pt x="1994"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d11c505598_0_0"/>
            <p:cNvSpPr/>
            <p:nvPr/>
          </p:nvSpPr>
          <p:spPr>
            <a:xfrm>
              <a:off x="2543950" y="3670925"/>
              <a:ext cx="16450" cy="41175"/>
            </a:xfrm>
            <a:custGeom>
              <a:rect b="b" l="l" r="r" t="t"/>
              <a:pathLst>
                <a:path extrusionOk="0" h="1647" w="658">
                  <a:moveTo>
                    <a:pt x="503" y="1"/>
                  </a:moveTo>
                  <a:cubicBezTo>
                    <a:pt x="499" y="1"/>
                    <a:pt x="495" y="2"/>
                    <a:pt x="491" y="6"/>
                  </a:cubicBezTo>
                  <a:cubicBezTo>
                    <a:pt x="257" y="106"/>
                    <a:pt x="24" y="306"/>
                    <a:pt x="24" y="573"/>
                  </a:cubicBezTo>
                  <a:cubicBezTo>
                    <a:pt x="24" y="673"/>
                    <a:pt x="91" y="773"/>
                    <a:pt x="157" y="907"/>
                  </a:cubicBezTo>
                  <a:cubicBezTo>
                    <a:pt x="191" y="973"/>
                    <a:pt x="291" y="1007"/>
                    <a:pt x="324" y="1074"/>
                  </a:cubicBezTo>
                  <a:cubicBezTo>
                    <a:pt x="424" y="1140"/>
                    <a:pt x="491" y="1207"/>
                    <a:pt x="491" y="1340"/>
                  </a:cubicBezTo>
                  <a:cubicBezTo>
                    <a:pt x="410" y="1421"/>
                    <a:pt x="342" y="1465"/>
                    <a:pt x="278" y="1465"/>
                  </a:cubicBezTo>
                  <a:cubicBezTo>
                    <a:pt x="236" y="1465"/>
                    <a:pt x="197" y="1447"/>
                    <a:pt x="157" y="1407"/>
                  </a:cubicBezTo>
                  <a:cubicBezTo>
                    <a:pt x="148" y="1388"/>
                    <a:pt x="129" y="1379"/>
                    <a:pt x="109" y="1379"/>
                  </a:cubicBezTo>
                  <a:cubicBezTo>
                    <a:pt x="60" y="1379"/>
                    <a:pt x="0" y="1427"/>
                    <a:pt x="24" y="1474"/>
                  </a:cubicBezTo>
                  <a:cubicBezTo>
                    <a:pt x="84" y="1594"/>
                    <a:pt x="192" y="1647"/>
                    <a:pt x="301" y="1647"/>
                  </a:cubicBezTo>
                  <a:cubicBezTo>
                    <a:pt x="434" y="1647"/>
                    <a:pt x="569" y="1569"/>
                    <a:pt x="624" y="1440"/>
                  </a:cubicBezTo>
                  <a:cubicBezTo>
                    <a:pt x="658" y="1307"/>
                    <a:pt x="658" y="1140"/>
                    <a:pt x="524" y="1007"/>
                  </a:cubicBezTo>
                  <a:cubicBezTo>
                    <a:pt x="458" y="940"/>
                    <a:pt x="358" y="873"/>
                    <a:pt x="291" y="807"/>
                  </a:cubicBezTo>
                  <a:cubicBezTo>
                    <a:pt x="24" y="540"/>
                    <a:pt x="157" y="173"/>
                    <a:pt x="491" y="106"/>
                  </a:cubicBezTo>
                  <a:cubicBezTo>
                    <a:pt x="580" y="106"/>
                    <a:pt x="537" y="1"/>
                    <a:pt x="503"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d11c505598_0_0"/>
            <p:cNvSpPr/>
            <p:nvPr/>
          </p:nvSpPr>
          <p:spPr>
            <a:xfrm>
              <a:off x="2364400" y="3691925"/>
              <a:ext cx="55900" cy="20250"/>
            </a:xfrm>
            <a:custGeom>
              <a:rect b="b" l="l" r="r" t="t"/>
              <a:pathLst>
                <a:path extrusionOk="0" h="810" w="2236">
                  <a:moveTo>
                    <a:pt x="568" y="0"/>
                  </a:moveTo>
                  <a:cubicBezTo>
                    <a:pt x="201" y="0"/>
                    <a:pt x="1" y="300"/>
                    <a:pt x="1" y="667"/>
                  </a:cubicBezTo>
                  <a:cubicBezTo>
                    <a:pt x="1" y="701"/>
                    <a:pt x="26" y="717"/>
                    <a:pt x="55" y="717"/>
                  </a:cubicBezTo>
                  <a:cubicBezTo>
                    <a:pt x="84" y="717"/>
                    <a:pt x="118" y="701"/>
                    <a:pt x="134" y="667"/>
                  </a:cubicBezTo>
                  <a:cubicBezTo>
                    <a:pt x="225" y="394"/>
                    <a:pt x="426" y="183"/>
                    <a:pt x="660" y="183"/>
                  </a:cubicBezTo>
                  <a:cubicBezTo>
                    <a:pt x="769" y="183"/>
                    <a:pt x="885" y="228"/>
                    <a:pt x="1002" y="334"/>
                  </a:cubicBezTo>
                  <a:cubicBezTo>
                    <a:pt x="1135" y="434"/>
                    <a:pt x="1202" y="567"/>
                    <a:pt x="1302" y="634"/>
                  </a:cubicBezTo>
                  <a:cubicBezTo>
                    <a:pt x="1385" y="744"/>
                    <a:pt x="1536" y="809"/>
                    <a:pt x="1662" y="809"/>
                  </a:cubicBezTo>
                  <a:cubicBezTo>
                    <a:pt x="1688" y="809"/>
                    <a:pt x="1712" y="806"/>
                    <a:pt x="1735" y="801"/>
                  </a:cubicBezTo>
                  <a:cubicBezTo>
                    <a:pt x="2136" y="767"/>
                    <a:pt x="2236" y="367"/>
                    <a:pt x="2136" y="100"/>
                  </a:cubicBezTo>
                  <a:cubicBezTo>
                    <a:pt x="2126" y="70"/>
                    <a:pt x="2106" y="58"/>
                    <a:pt x="2085" y="58"/>
                  </a:cubicBezTo>
                  <a:cubicBezTo>
                    <a:pt x="2037" y="58"/>
                    <a:pt x="1979" y="120"/>
                    <a:pt x="2002" y="167"/>
                  </a:cubicBezTo>
                  <a:cubicBezTo>
                    <a:pt x="1890" y="458"/>
                    <a:pt x="1778" y="614"/>
                    <a:pt x="1636" y="614"/>
                  </a:cubicBezTo>
                  <a:cubicBezTo>
                    <a:pt x="1566" y="614"/>
                    <a:pt x="1489" y="577"/>
                    <a:pt x="1402" y="500"/>
                  </a:cubicBezTo>
                  <a:lnTo>
                    <a:pt x="1235" y="334"/>
                  </a:lnTo>
                  <a:cubicBezTo>
                    <a:pt x="1168" y="267"/>
                    <a:pt x="1135" y="167"/>
                    <a:pt x="1002" y="133"/>
                  </a:cubicBezTo>
                  <a:cubicBezTo>
                    <a:pt x="868" y="67"/>
                    <a:pt x="701" y="0"/>
                    <a:pt x="568"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d11c505598_0_0"/>
            <p:cNvSpPr/>
            <p:nvPr/>
          </p:nvSpPr>
          <p:spPr>
            <a:xfrm>
              <a:off x="2488675" y="3656550"/>
              <a:ext cx="38375" cy="42400"/>
            </a:xfrm>
            <a:custGeom>
              <a:rect b="b" l="l" r="r" t="t"/>
              <a:pathLst>
                <a:path extrusionOk="0" h="1696" w="1535">
                  <a:moveTo>
                    <a:pt x="1250" y="1"/>
                  </a:moveTo>
                  <a:cubicBezTo>
                    <a:pt x="1208" y="1"/>
                    <a:pt x="1168" y="26"/>
                    <a:pt x="1168" y="81"/>
                  </a:cubicBezTo>
                  <a:cubicBezTo>
                    <a:pt x="1232" y="501"/>
                    <a:pt x="1328" y="983"/>
                    <a:pt x="789" y="983"/>
                  </a:cubicBezTo>
                  <a:cubicBezTo>
                    <a:pt x="771" y="983"/>
                    <a:pt x="753" y="982"/>
                    <a:pt x="734" y="981"/>
                  </a:cubicBezTo>
                  <a:cubicBezTo>
                    <a:pt x="623" y="981"/>
                    <a:pt x="556" y="937"/>
                    <a:pt x="474" y="937"/>
                  </a:cubicBezTo>
                  <a:cubicBezTo>
                    <a:pt x="434" y="937"/>
                    <a:pt x="389" y="948"/>
                    <a:pt x="334" y="981"/>
                  </a:cubicBezTo>
                  <a:cubicBezTo>
                    <a:pt x="33" y="1081"/>
                    <a:pt x="0" y="1415"/>
                    <a:pt x="167" y="1682"/>
                  </a:cubicBezTo>
                  <a:cubicBezTo>
                    <a:pt x="177" y="1692"/>
                    <a:pt x="192" y="1696"/>
                    <a:pt x="209" y="1696"/>
                  </a:cubicBezTo>
                  <a:cubicBezTo>
                    <a:pt x="250" y="1696"/>
                    <a:pt x="300" y="1672"/>
                    <a:pt x="300" y="1649"/>
                  </a:cubicBezTo>
                  <a:cubicBezTo>
                    <a:pt x="182" y="1354"/>
                    <a:pt x="325" y="1137"/>
                    <a:pt x="591" y="1137"/>
                  </a:cubicBezTo>
                  <a:cubicBezTo>
                    <a:pt x="625" y="1137"/>
                    <a:pt x="662" y="1140"/>
                    <a:pt x="701" y="1148"/>
                  </a:cubicBezTo>
                  <a:cubicBezTo>
                    <a:pt x="801" y="1148"/>
                    <a:pt x="867" y="1182"/>
                    <a:pt x="967" y="1182"/>
                  </a:cubicBezTo>
                  <a:cubicBezTo>
                    <a:pt x="1067" y="1182"/>
                    <a:pt x="1168" y="1148"/>
                    <a:pt x="1234" y="1048"/>
                  </a:cubicBezTo>
                  <a:cubicBezTo>
                    <a:pt x="1534" y="815"/>
                    <a:pt x="1468" y="348"/>
                    <a:pt x="1334" y="47"/>
                  </a:cubicBezTo>
                  <a:cubicBezTo>
                    <a:pt x="1319" y="17"/>
                    <a:pt x="1284" y="1"/>
                    <a:pt x="1250"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d11c505598_0_0"/>
            <p:cNvSpPr/>
            <p:nvPr/>
          </p:nvSpPr>
          <p:spPr>
            <a:xfrm>
              <a:off x="2615075" y="3673650"/>
              <a:ext cx="55400" cy="21625"/>
            </a:xfrm>
            <a:custGeom>
              <a:rect b="b" l="l" r="r" t="t"/>
              <a:pathLst>
                <a:path extrusionOk="0" h="865" w="2216">
                  <a:moveTo>
                    <a:pt x="630" y="0"/>
                  </a:moveTo>
                  <a:cubicBezTo>
                    <a:pt x="367" y="0"/>
                    <a:pt x="160" y="273"/>
                    <a:pt x="48" y="498"/>
                  </a:cubicBezTo>
                  <a:cubicBezTo>
                    <a:pt x="0" y="545"/>
                    <a:pt x="37" y="592"/>
                    <a:pt x="74" y="592"/>
                  </a:cubicBezTo>
                  <a:cubicBezTo>
                    <a:pt x="89" y="592"/>
                    <a:pt x="105" y="584"/>
                    <a:pt x="114" y="564"/>
                  </a:cubicBezTo>
                  <a:cubicBezTo>
                    <a:pt x="238" y="410"/>
                    <a:pt x="361" y="227"/>
                    <a:pt x="591" y="227"/>
                  </a:cubicBezTo>
                  <a:cubicBezTo>
                    <a:pt x="609" y="227"/>
                    <a:pt x="628" y="228"/>
                    <a:pt x="648" y="231"/>
                  </a:cubicBezTo>
                  <a:cubicBezTo>
                    <a:pt x="848" y="297"/>
                    <a:pt x="948" y="464"/>
                    <a:pt x="1082" y="564"/>
                  </a:cubicBezTo>
                  <a:cubicBezTo>
                    <a:pt x="1182" y="731"/>
                    <a:pt x="1349" y="864"/>
                    <a:pt x="1582" y="864"/>
                  </a:cubicBezTo>
                  <a:cubicBezTo>
                    <a:pt x="1982" y="864"/>
                    <a:pt x="2216" y="397"/>
                    <a:pt x="1982" y="64"/>
                  </a:cubicBezTo>
                  <a:cubicBezTo>
                    <a:pt x="1973" y="45"/>
                    <a:pt x="1956" y="37"/>
                    <a:pt x="1937" y="37"/>
                  </a:cubicBezTo>
                  <a:cubicBezTo>
                    <a:pt x="1888" y="37"/>
                    <a:pt x="1825" y="92"/>
                    <a:pt x="1849" y="164"/>
                  </a:cubicBezTo>
                  <a:cubicBezTo>
                    <a:pt x="1946" y="431"/>
                    <a:pt x="1796" y="681"/>
                    <a:pt x="1578" y="681"/>
                  </a:cubicBezTo>
                  <a:cubicBezTo>
                    <a:pt x="1497" y="681"/>
                    <a:pt x="1406" y="646"/>
                    <a:pt x="1315" y="564"/>
                  </a:cubicBezTo>
                  <a:cubicBezTo>
                    <a:pt x="1215" y="498"/>
                    <a:pt x="1182" y="397"/>
                    <a:pt x="1115" y="331"/>
                  </a:cubicBezTo>
                  <a:cubicBezTo>
                    <a:pt x="1015" y="197"/>
                    <a:pt x="882" y="64"/>
                    <a:pt x="782" y="31"/>
                  </a:cubicBezTo>
                  <a:cubicBezTo>
                    <a:pt x="729" y="10"/>
                    <a:pt x="678" y="0"/>
                    <a:pt x="630"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2d11c505598_0_0"/>
            <p:cNvSpPr/>
            <p:nvPr/>
          </p:nvSpPr>
          <p:spPr>
            <a:xfrm>
              <a:off x="2634600" y="3724950"/>
              <a:ext cx="51725" cy="19825"/>
            </a:xfrm>
            <a:custGeom>
              <a:rect b="b" l="l" r="r" t="t"/>
              <a:pathLst>
                <a:path extrusionOk="0" h="793" w="2069">
                  <a:moveTo>
                    <a:pt x="1725" y="1"/>
                  </a:moveTo>
                  <a:cubicBezTo>
                    <a:pt x="1687" y="1"/>
                    <a:pt x="1668" y="38"/>
                    <a:pt x="1668" y="113"/>
                  </a:cubicBezTo>
                  <a:cubicBezTo>
                    <a:pt x="1768" y="314"/>
                    <a:pt x="1735" y="580"/>
                    <a:pt x="1435" y="614"/>
                  </a:cubicBezTo>
                  <a:cubicBezTo>
                    <a:pt x="1235" y="614"/>
                    <a:pt x="1101" y="480"/>
                    <a:pt x="1001" y="314"/>
                  </a:cubicBezTo>
                  <a:cubicBezTo>
                    <a:pt x="901" y="180"/>
                    <a:pt x="834" y="113"/>
                    <a:pt x="668" y="80"/>
                  </a:cubicBezTo>
                  <a:cubicBezTo>
                    <a:pt x="606" y="59"/>
                    <a:pt x="548" y="50"/>
                    <a:pt x="494" y="50"/>
                  </a:cubicBezTo>
                  <a:cubicBezTo>
                    <a:pt x="200" y="50"/>
                    <a:pt x="29" y="332"/>
                    <a:pt x="1" y="614"/>
                  </a:cubicBezTo>
                  <a:cubicBezTo>
                    <a:pt x="22" y="679"/>
                    <a:pt x="86" y="730"/>
                    <a:pt x="129" y="730"/>
                  </a:cubicBezTo>
                  <a:cubicBezTo>
                    <a:pt x="151" y="730"/>
                    <a:pt x="167" y="715"/>
                    <a:pt x="167" y="680"/>
                  </a:cubicBezTo>
                  <a:cubicBezTo>
                    <a:pt x="201" y="514"/>
                    <a:pt x="234" y="414"/>
                    <a:pt x="401" y="314"/>
                  </a:cubicBezTo>
                  <a:cubicBezTo>
                    <a:pt x="464" y="292"/>
                    <a:pt x="521" y="281"/>
                    <a:pt x="573" y="281"/>
                  </a:cubicBezTo>
                  <a:cubicBezTo>
                    <a:pt x="685" y="281"/>
                    <a:pt x="777" y="333"/>
                    <a:pt x="868" y="447"/>
                  </a:cubicBezTo>
                  <a:cubicBezTo>
                    <a:pt x="935" y="514"/>
                    <a:pt x="1001" y="614"/>
                    <a:pt x="1068" y="647"/>
                  </a:cubicBezTo>
                  <a:cubicBezTo>
                    <a:pt x="1170" y="749"/>
                    <a:pt x="1311" y="793"/>
                    <a:pt x="1446" y="793"/>
                  </a:cubicBezTo>
                  <a:cubicBezTo>
                    <a:pt x="1488" y="793"/>
                    <a:pt x="1529" y="788"/>
                    <a:pt x="1568" y="781"/>
                  </a:cubicBezTo>
                  <a:cubicBezTo>
                    <a:pt x="1869" y="680"/>
                    <a:pt x="2069" y="280"/>
                    <a:pt x="1768" y="13"/>
                  </a:cubicBezTo>
                  <a:cubicBezTo>
                    <a:pt x="1752" y="5"/>
                    <a:pt x="1737" y="1"/>
                    <a:pt x="1725"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2d11c505598_0_0"/>
            <p:cNvSpPr/>
            <p:nvPr/>
          </p:nvSpPr>
          <p:spPr>
            <a:xfrm>
              <a:off x="2679675" y="3690950"/>
              <a:ext cx="45850" cy="16900"/>
            </a:xfrm>
            <a:custGeom>
              <a:rect b="b" l="l" r="r" t="t"/>
              <a:pathLst>
                <a:path extrusionOk="0" h="676" w="1834">
                  <a:moveTo>
                    <a:pt x="1272" y="1"/>
                  </a:moveTo>
                  <a:cubicBezTo>
                    <a:pt x="1248" y="1"/>
                    <a:pt x="1224" y="2"/>
                    <a:pt x="1200" y="6"/>
                  </a:cubicBezTo>
                  <a:cubicBezTo>
                    <a:pt x="1066" y="6"/>
                    <a:pt x="1000" y="106"/>
                    <a:pt x="866" y="172"/>
                  </a:cubicBezTo>
                  <a:cubicBezTo>
                    <a:pt x="833" y="206"/>
                    <a:pt x="766" y="273"/>
                    <a:pt x="766" y="306"/>
                  </a:cubicBezTo>
                  <a:cubicBezTo>
                    <a:pt x="699" y="373"/>
                    <a:pt x="599" y="408"/>
                    <a:pt x="502" y="408"/>
                  </a:cubicBezTo>
                  <a:cubicBezTo>
                    <a:pt x="358" y="408"/>
                    <a:pt x="219" y="332"/>
                    <a:pt x="199" y="172"/>
                  </a:cubicBezTo>
                  <a:cubicBezTo>
                    <a:pt x="199" y="144"/>
                    <a:pt x="175" y="134"/>
                    <a:pt x="145" y="134"/>
                  </a:cubicBezTo>
                  <a:cubicBezTo>
                    <a:pt x="104" y="134"/>
                    <a:pt x="51" y="153"/>
                    <a:pt x="32" y="172"/>
                  </a:cubicBezTo>
                  <a:cubicBezTo>
                    <a:pt x="1" y="453"/>
                    <a:pt x="203" y="676"/>
                    <a:pt x="476" y="676"/>
                  </a:cubicBezTo>
                  <a:cubicBezTo>
                    <a:pt x="494" y="676"/>
                    <a:pt x="513" y="675"/>
                    <a:pt x="533" y="673"/>
                  </a:cubicBezTo>
                  <a:cubicBezTo>
                    <a:pt x="666" y="639"/>
                    <a:pt x="766" y="539"/>
                    <a:pt x="866" y="473"/>
                  </a:cubicBezTo>
                  <a:cubicBezTo>
                    <a:pt x="980" y="320"/>
                    <a:pt x="1149" y="222"/>
                    <a:pt x="1317" y="222"/>
                  </a:cubicBezTo>
                  <a:cubicBezTo>
                    <a:pt x="1442" y="222"/>
                    <a:pt x="1567" y="277"/>
                    <a:pt x="1667" y="406"/>
                  </a:cubicBezTo>
                  <a:cubicBezTo>
                    <a:pt x="1733" y="373"/>
                    <a:pt x="1833" y="339"/>
                    <a:pt x="1767" y="306"/>
                  </a:cubicBezTo>
                  <a:cubicBezTo>
                    <a:pt x="1677" y="126"/>
                    <a:pt x="1480" y="1"/>
                    <a:pt x="1272"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2d11c505598_0_0"/>
            <p:cNvSpPr/>
            <p:nvPr/>
          </p:nvSpPr>
          <p:spPr>
            <a:xfrm>
              <a:off x="2736350" y="3697300"/>
              <a:ext cx="40875" cy="42350"/>
            </a:xfrm>
            <a:custGeom>
              <a:rect b="b" l="l" r="r" t="t"/>
              <a:pathLst>
                <a:path extrusionOk="0" h="1694" w="1635">
                  <a:moveTo>
                    <a:pt x="1247" y="0"/>
                  </a:moveTo>
                  <a:cubicBezTo>
                    <a:pt x="1180" y="0"/>
                    <a:pt x="1147" y="92"/>
                    <a:pt x="1201" y="119"/>
                  </a:cubicBezTo>
                  <a:cubicBezTo>
                    <a:pt x="1368" y="252"/>
                    <a:pt x="1368" y="419"/>
                    <a:pt x="1268" y="619"/>
                  </a:cubicBezTo>
                  <a:cubicBezTo>
                    <a:pt x="1134" y="686"/>
                    <a:pt x="1001" y="686"/>
                    <a:pt x="834" y="686"/>
                  </a:cubicBezTo>
                  <a:lnTo>
                    <a:pt x="634" y="686"/>
                  </a:lnTo>
                  <a:cubicBezTo>
                    <a:pt x="500" y="686"/>
                    <a:pt x="367" y="752"/>
                    <a:pt x="267" y="852"/>
                  </a:cubicBezTo>
                  <a:cubicBezTo>
                    <a:pt x="0" y="1086"/>
                    <a:pt x="33" y="1420"/>
                    <a:pt x="267" y="1686"/>
                  </a:cubicBezTo>
                  <a:cubicBezTo>
                    <a:pt x="267" y="1691"/>
                    <a:pt x="268" y="1693"/>
                    <a:pt x="270" y="1693"/>
                  </a:cubicBezTo>
                  <a:cubicBezTo>
                    <a:pt x="284" y="1693"/>
                    <a:pt x="329" y="1615"/>
                    <a:pt x="300" y="1586"/>
                  </a:cubicBezTo>
                  <a:cubicBezTo>
                    <a:pt x="100" y="1286"/>
                    <a:pt x="234" y="886"/>
                    <a:pt x="601" y="786"/>
                  </a:cubicBezTo>
                  <a:cubicBezTo>
                    <a:pt x="701" y="786"/>
                    <a:pt x="834" y="852"/>
                    <a:pt x="1001" y="852"/>
                  </a:cubicBezTo>
                  <a:cubicBezTo>
                    <a:pt x="1168" y="852"/>
                    <a:pt x="1301" y="786"/>
                    <a:pt x="1434" y="719"/>
                  </a:cubicBezTo>
                  <a:cubicBezTo>
                    <a:pt x="1635" y="519"/>
                    <a:pt x="1601" y="119"/>
                    <a:pt x="1301" y="19"/>
                  </a:cubicBezTo>
                  <a:cubicBezTo>
                    <a:pt x="1281" y="6"/>
                    <a:pt x="1263" y="0"/>
                    <a:pt x="1247"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d11c505598_0_0"/>
            <p:cNvSpPr/>
            <p:nvPr/>
          </p:nvSpPr>
          <p:spPr>
            <a:xfrm>
              <a:off x="2751350" y="3630475"/>
              <a:ext cx="34225" cy="39775"/>
            </a:xfrm>
            <a:custGeom>
              <a:rect b="b" l="l" r="r" t="t"/>
              <a:pathLst>
                <a:path extrusionOk="0" h="1591" w="1369">
                  <a:moveTo>
                    <a:pt x="504" y="1"/>
                  </a:moveTo>
                  <a:cubicBezTo>
                    <a:pt x="495" y="1"/>
                    <a:pt x="483" y="7"/>
                    <a:pt x="468" y="23"/>
                  </a:cubicBezTo>
                  <a:cubicBezTo>
                    <a:pt x="201" y="90"/>
                    <a:pt x="1" y="357"/>
                    <a:pt x="167" y="590"/>
                  </a:cubicBezTo>
                  <a:cubicBezTo>
                    <a:pt x="234" y="723"/>
                    <a:pt x="334" y="790"/>
                    <a:pt x="501" y="857"/>
                  </a:cubicBezTo>
                  <a:cubicBezTo>
                    <a:pt x="634" y="890"/>
                    <a:pt x="701" y="890"/>
                    <a:pt x="834" y="924"/>
                  </a:cubicBezTo>
                  <a:cubicBezTo>
                    <a:pt x="1001" y="957"/>
                    <a:pt x="1068" y="1090"/>
                    <a:pt x="1068" y="1257"/>
                  </a:cubicBezTo>
                  <a:cubicBezTo>
                    <a:pt x="1001" y="1391"/>
                    <a:pt x="868" y="1424"/>
                    <a:pt x="734" y="1424"/>
                  </a:cubicBezTo>
                  <a:cubicBezTo>
                    <a:pt x="634" y="1424"/>
                    <a:pt x="668" y="1591"/>
                    <a:pt x="734" y="1591"/>
                  </a:cubicBezTo>
                  <a:cubicBezTo>
                    <a:pt x="1035" y="1591"/>
                    <a:pt x="1368" y="1391"/>
                    <a:pt x="1235" y="1057"/>
                  </a:cubicBezTo>
                  <a:cubicBezTo>
                    <a:pt x="1201" y="924"/>
                    <a:pt x="1068" y="824"/>
                    <a:pt x="968" y="790"/>
                  </a:cubicBezTo>
                  <a:cubicBezTo>
                    <a:pt x="868" y="757"/>
                    <a:pt x="734" y="757"/>
                    <a:pt x="668" y="723"/>
                  </a:cubicBezTo>
                  <a:cubicBezTo>
                    <a:pt x="534" y="657"/>
                    <a:pt x="501" y="657"/>
                    <a:pt x="367" y="590"/>
                  </a:cubicBezTo>
                  <a:cubicBezTo>
                    <a:pt x="201" y="423"/>
                    <a:pt x="234" y="223"/>
                    <a:pt x="501" y="123"/>
                  </a:cubicBezTo>
                  <a:cubicBezTo>
                    <a:pt x="526" y="72"/>
                    <a:pt x="532" y="1"/>
                    <a:pt x="504"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d11c505598_0_0"/>
            <p:cNvSpPr/>
            <p:nvPr/>
          </p:nvSpPr>
          <p:spPr>
            <a:xfrm>
              <a:off x="2719650" y="3623000"/>
              <a:ext cx="20875" cy="41425"/>
            </a:xfrm>
            <a:custGeom>
              <a:rect b="b" l="l" r="r" t="t"/>
              <a:pathLst>
                <a:path extrusionOk="0" h="1657" w="835">
                  <a:moveTo>
                    <a:pt x="471" y="0"/>
                  </a:moveTo>
                  <a:cubicBezTo>
                    <a:pt x="220" y="0"/>
                    <a:pt x="1" y="232"/>
                    <a:pt x="1" y="489"/>
                  </a:cubicBezTo>
                  <a:cubicBezTo>
                    <a:pt x="1" y="589"/>
                    <a:pt x="34" y="756"/>
                    <a:pt x="134" y="856"/>
                  </a:cubicBezTo>
                  <a:cubicBezTo>
                    <a:pt x="201" y="922"/>
                    <a:pt x="301" y="989"/>
                    <a:pt x="368" y="1022"/>
                  </a:cubicBezTo>
                  <a:cubicBezTo>
                    <a:pt x="601" y="1089"/>
                    <a:pt x="601" y="1223"/>
                    <a:pt x="435" y="1489"/>
                  </a:cubicBezTo>
                  <a:cubicBezTo>
                    <a:pt x="368" y="1489"/>
                    <a:pt x="335" y="1523"/>
                    <a:pt x="268" y="1523"/>
                  </a:cubicBezTo>
                  <a:cubicBezTo>
                    <a:pt x="234" y="1556"/>
                    <a:pt x="268" y="1656"/>
                    <a:pt x="301" y="1656"/>
                  </a:cubicBezTo>
                  <a:cubicBezTo>
                    <a:pt x="535" y="1656"/>
                    <a:pt x="835" y="1523"/>
                    <a:pt x="802" y="1223"/>
                  </a:cubicBezTo>
                  <a:cubicBezTo>
                    <a:pt x="802" y="1089"/>
                    <a:pt x="668" y="1022"/>
                    <a:pt x="601" y="922"/>
                  </a:cubicBezTo>
                  <a:cubicBezTo>
                    <a:pt x="535" y="889"/>
                    <a:pt x="468" y="856"/>
                    <a:pt x="435" y="822"/>
                  </a:cubicBezTo>
                  <a:cubicBezTo>
                    <a:pt x="101" y="555"/>
                    <a:pt x="201" y="222"/>
                    <a:pt x="601" y="189"/>
                  </a:cubicBezTo>
                  <a:cubicBezTo>
                    <a:pt x="668" y="189"/>
                    <a:pt x="735" y="55"/>
                    <a:pt x="601" y="22"/>
                  </a:cubicBezTo>
                  <a:cubicBezTo>
                    <a:pt x="558" y="7"/>
                    <a:pt x="514" y="0"/>
                    <a:pt x="471"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d11c505598_0_0"/>
            <p:cNvSpPr/>
            <p:nvPr/>
          </p:nvSpPr>
          <p:spPr>
            <a:xfrm>
              <a:off x="2254325" y="3673650"/>
              <a:ext cx="55425" cy="21625"/>
            </a:xfrm>
            <a:custGeom>
              <a:rect b="b" l="l" r="r" t="t"/>
              <a:pathLst>
                <a:path extrusionOk="0" h="865" w="2217">
                  <a:moveTo>
                    <a:pt x="1587" y="0"/>
                  </a:moveTo>
                  <a:cubicBezTo>
                    <a:pt x="1538" y="0"/>
                    <a:pt x="1487" y="10"/>
                    <a:pt x="1435" y="31"/>
                  </a:cubicBezTo>
                  <a:cubicBezTo>
                    <a:pt x="1335" y="64"/>
                    <a:pt x="1202" y="197"/>
                    <a:pt x="1101" y="331"/>
                  </a:cubicBezTo>
                  <a:cubicBezTo>
                    <a:pt x="1035" y="397"/>
                    <a:pt x="1001" y="498"/>
                    <a:pt x="901" y="564"/>
                  </a:cubicBezTo>
                  <a:cubicBezTo>
                    <a:pt x="811" y="646"/>
                    <a:pt x="720" y="681"/>
                    <a:pt x="639" y="681"/>
                  </a:cubicBezTo>
                  <a:cubicBezTo>
                    <a:pt x="421" y="681"/>
                    <a:pt x="270" y="431"/>
                    <a:pt x="368" y="164"/>
                  </a:cubicBezTo>
                  <a:cubicBezTo>
                    <a:pt x="392" y="92"/>
                    <a:pt x="329" y="37"/>
                    <a:pt x="280" y="37"/>
                  </a:cubicBezTo>
                  <a:cubicBezTo>
                    <a:pt x="261" y="37"/>
                    <a:pt x="243" y="45"/>
                    <a:pt x="234" y="64"/>
                  </a:cubicBezTo>
                  <a:cubicBezTo>
                    <a:pt x="1" y="397"/>
                    <a:pt x="234" y="864"/>
                    <a:pt x="668" y="864"/>
                  </a:cubicBezTo>
                  <a:cubicBezTo>
                    <a:pt x="868" y="864"/>
                    <a:pt x="1035" y="731"/>
                    <a:pt x="1168" y="564"/>
                  </a:cubicBezTo>
                  <a:cubicBezTo>
                    <a:pt x="1268" y="464"/>
                    <a:pt x="1368" y="297"/>
                    <a:pt x="1568" y="231"/>
                  </a:cubicBezTo>
                  <a:cubicBezTo>
                    <a:pt x="1588" y="228"/>
                    <a:pt x="1608" y="227"/>
                    <a:pt x="1627" y="227"/>
                  </a:cubicBezTo>
                  <a:cubicBezTo>
                    <a:pt x="1860" y="227"/>
                    <a:pt x="2010" y="410"/>
                    <a:pt x="2102" y="564"/>
                  </a:cubicBezTo>
                  <a:cubicBezTo>
                    <a:pt x="2122" y="584"/>
                    <a:pt x="2141" y="592"/>
                    <a:pt x="2157" y="592"/>
                  </a:cubicBezTo>
                  <a:cubicBezTo>
                    <a:pt x="2197" y="592"/>
                    <a:pt x="2216" y="545"/>
                    <a:pt x="2169" y="498"/>
                  </a:cubicBezTo>
                  <a:cubicBezTo>
                    <a:pt x="2056" y="273"/>
                    <a:pt x="1849" y="0"/>
                    <a:pt x="1587"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2d11c505598_0_0"/>
            <p:cNvSpPr/>
            <p:nvPr/>
          </p:nvSpPr>
          <p:spPr>
            <a:xfrm>
              <a:off x="2238475" y="3724950"/>
              <a:ext cx="51750" cy="19825"/>
            </a:xfrm>
            <a:custGeom>
              <a:rect b="b" l="l" r="r" t="t"/>
              <a:pathLst>
                <a:path extrusionOk="0" h="793" w="2070">
                  <a:moveTo>
                    <a:pt x="345" y="1"/>
                  </a:moveTo>
                  <a:cubicBezTo>
                    <a:pt x="332" y="1"/>
                    <a:pt x="318" y="5"/>
                    <a:pt x="301" y="13"/>
                  </a:cubicBezTo>
                  <a:cubicBezTo>
                    <a:pt x="1" y="280"/>
                    <a:pt x="201" y="680"/>
                    <a:pt x="501" y="781"/>
                  </a:cubicBezTo>
                  <a:cubicBezTo>
                    <a:pt x="541" y="788"/>
                    <a:pt x="582" y="793"/>
                    <a:pt x="624" y="793"/>
                  </a:cubicBezTo>
                  <a:cubicBezTo>
                    <a:pt x="759" y="793"/>
                    <a:pt x="900" y="749"/>
                    <a:pt x="1002" y="647"/>
                  </a:cubicBezTo>
                  <a:cubicBezTo>
                    <a:pt x="1068" y="614"/>
                    <a:pt x="1135" y="514"/>
                    <a:pt x="1202" y="447"/>
                  </a:cubicBezTo>
                  <a:cubicBezTo>
                    <a:pt x="1293" y="333"/>
                    <a:pt x="1384" y="281"/>
                    <a:pt x="1497" y="281"/>
                  </a:cubicBezTo>
                  <a:cubicBezTo>
                    <a:pt x="1549" y="281"/>
                    <a:pt x="1605" y="292"/>
                    <a:pt x="1669" y="314"/>
                  </a:cubicBezTo>
                  <a:cubicBezTo>
                    <a:pt x="1836" y="414"/>
                    <a:pt x="1869" y="514"/>
                    <a:pt x="1902" y="680"/>
                  </a:cubicBezTo>
                  <a:cubicBezTo>
                    <a:pt x="1902" y="715"/>
                    <a:pt x="1918" y="730"/>
                    <a:pt x="1941" y="730"/>
                  </a:cubicBezTo>
                  <a:cubicBezTo>
                    <a:pt x="1983" y="730"/>
                    <a:pt x="2047" y="679"/>
                    <a:pt x="2069" y="614"/>
                  </a:cubicBezTo>
                  <a:cubicBezTo>
                    <a:pt x="2041" y="332"/>
                    <a:pt x="1870" y="50"/>
                    <a:pt x="1576" y="50"/>
                  </a:cubicBezTo>
                  <a:cubicBezTo>
                    <a:pt x="1522" y="50"/>
                    <a:pt x="1464" y="59"/>
                    <a:pt x="1402" y="80"/>
                  </a:cubicBezTo>
                  <a:cubicBezTo>
                    <a:pt x="1235" y="113"/>
                    <a:pt x="1168" y="180"/>
                    <a:pt x="1068" y="314"/>
                  </a:cubicBezTo>
                  <a:cubicBezTo>
                    <a:pt x="968" y="480"/>
                    <a:pt x="835" y="614"/>
                    <a:pt x="635" y="614"/>
                  </a:cubicBezTo>
                  <a:cubicBezTo>
                    <a:pt x="334" y="580"/>
                    <a:pt x="301" y="314"/>
                    <a:pt x="401" y="113"/>
                  </a:cubicBezTo>
                  <a:cubicBezTo>
                    <a:pt x="401" y="38"/>
                    <a:pt x="382" y="1"/>
                    <a:pt x="345"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2d11c505598_0_0"/>
            <p:cNvSpPr/>
            <p:nvPr/>
          </p:nvSpPr>
          <p:spPr>
            <a:xfrm>
              <a:off x="2200125" y="3690950"/>
              <a:ext cx="45775" cy="16900"/>
            </a:xfrm>
            <a:custGeom>
              <a:rect b="b" l="l" r="r" t="t"/>
              <a:pathLst>
                <a:path extrusionOk="0" h="676" w="1831">
                  <a:moveTo>
                    <a:pt x="530" y="1"/>
                  </a:moveTo>
                  <a:cubicBezTo>
                    <a:pt x="327" y="1"/>
                    <a:pt x="153" y="126"/>
                    <a:pt x="34" y="306"/>
                  </a:cubicBezTo>
                  <a:cubicBezTo>
                    <a:pt x="0" y="339"/>
                    <a:pt x="67" y="373"/>
                    <a:pt x="167" y="406"/>
                  </a:cubicBezTo>
                  <a:cubicBezTo>
                    <a:pt x="253" y="277"/>
                    <a:pt x="369" y="222"/>
                    <a:pt x="490" y="222"/>
                  </a:cubicBezTo>
                  <a:cubicBezTo>
                    <a:pt x="651" y="222"/>
                    <a:pt x="820" y="320"/>
                    <a:pt x="934" y="473"/>
                  </a:cubicBezTo>
                  <a:cubicBezTo>
                    <a:pt x="1035" y="539"/>
                    <a:pt x="1168" y="639"/>
                    <a:pt x="1268" y="673"/>
                  </a:cubicBezTo>
                  <a:cubicBezTo>
                    <a:pt x="1287" y="675"/>
                    <a:pt x="1306" y="676"/>
                    <a:pt x="1325" y="676"/>
                  </a:cubicBezTo>
                  <a:cubicBezTo>
                    <a:pt x="1601" y="676"/>
                    <a:pt x="1831" y="453"/>
                    <a:pt x="1768" y="172"/>
                  </a:cubicBezTo>
                  <a:cubicBezTo>
                    <a:pt x="1749" y="153"/>
                    <a:pt x="1696" y="134"/>
                    <a:pt x="1655" y="134"/>
                  </a:cubicBezTo>
                  <a:cubicBezTo>
                    <a:pt x="1625" y="134"/>
                    <a:pt x="1602" y="144"/>
                    <a:pt x="1602" y="172"/>
                  </a:cubicBezTo>
                  <a:cubicBezTo>
                    <a:pt x="1582" y="332"/>
                    <a:pt x="1443" y="408"/>
                    <a:pt x="1299" y="408"/>
                  </a:cubicBezTo>
                  <a:cubicBezTo>
                    <a:pt x="1202" y="408"/>
                    <a:pt x="1102" y="373"/>
                    <a:pt x="1035" y="306"/>
                  </a:cubicBezTo>
                  <a:cubicBezTo>
                    <a:pt x="1035" y="273"/>
                    <a:pt x="1001" y="206"/>
                    <a:pt x="934" y="172"/>
                  </a:cubicBezTo>
                  <a:cubicBezTo>
                    <a:pt x="834" y="106"/>
                    <a:pt x="734" y="6"/>
                    <a:pt x="601" y="6"/>
                  </a:cubicBezTo>
                  <a:cubicBezTo>
                    <a:pt x="577" y="2"/>
                    <a:pt x="553" y="1"/>
                    <a:pt x="530"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2d11c505598_0_0"/>
            <p:cNvSpPr/>
            <p:nvPr/>
          </p:nvSpPr>
          <p:spPr>
            <a:xfrm>
              <a:off x="2147575" y="3697300"/>
              <a:ext cx="40900" cy="42350"/>
            </a:xfrm>
            <a:custGeom>
              <a:rect b="b" l="l" r="r" t="t"/>
              <a:pathLst>
                <a:path extrusionOk="0" h="1694" w="1636">
                  <a:moveTo>
                    <a:pt x="389" y="0"/>
                  </a:moveTo>
                  <a:cubicBezTo>
                    <a:pt x="372" y="0"/>
                    <a:pt x="354" y="6"/>
                    <a:pt x="335" y="19"/>
                  </a:cubicBezTo>
                  <a:cubicBezTo>
                    <a:pt x="34" y="119"/>
                    <a:pt x="1" y="519"/>
                    <a:pt x="201" y="719"/>
                  </a:cubicBezTo>
                  <a:cubicBezTo>
                    <a:pt x="335" y="786"/>
                    <a:pt x="468" y="852"/>
                    <a:pt x="635" y="852"/>
                  </a:cubicBezTo>
                  <a:cubicBezTo>
                    <a:pt x="802" y="852"/>
                    <a:pt x="935" y="786"/>
                    <a:pt x="1035" y="786"/>
                  </a:cubicBezTo>
                  <a:cubicBezTo>
                    <a:pt x="1435" y="886"/>
                    <a:pt x="1535" y="1286"/>
                    <a:pt x="1335" y="1586"/>
                  </a:cubicBezTo>
                  <a:cubicBezTo>
                    <a:pt x="1307" y="1615"/>
                    <a:pt x="1352" y="1693"/>
                    <a:pt x="1365" y="1693"/>
                  </a:cubicBezTo>
                  <a:cubicBezTo>
                    <a:pt x="1367" y="1693"/>
                    <a:pt x="1369" y="1691"/>
                    <a:pt x="1369" y="1686"/>
                  </a:cubicBezTo>
                  <a:cubicBezTo>
                    <a:pt x="1602" y="1420"/>
                    <a:pt x="1635" y="1086"/>
                    <a:pt x="1369" y="852"/>
                  </a:cubicBezTo>
                  <a:cubicBezTo>
                    <a:pt x="1269" y="752"/>
                    <a:pt x="1135" y="686"/>
                    <a:pt x="1002" y="686"/>
                  </a:cubicBezTo>
                  <a:lnTo>
                    <a:pt x="802" y="686"/>
                  </a:lnTo>
                  <a:cubicBezTo>
                    <a:pt x="635" y="686"/>
                    <a:pt x="501" y="686"/>
                    <a:pt x="368" y="619"/>
                  </a:cubicBezTo>
                  <a:cubicBezTo>
                    <a:pt x="268" y="419"/>
                    <a:pt x="268" y="252"/>
                    <a:pt x="435" y="119"/>
                  </a:cubicBezTo>
                  <a:cubicBezTo>
                    <a:pt x="488" y="92"/>
                    <a:pt x="456" y="0"/>
                    <a:pt x="389"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2d11c505598_0_0"/>
            <p:cNvSpPr/>
            <p:nvPr/>
          </p:nvSpPr>
          <p:spPr>
            <a:xfrm>
              <a:off x="2139250" y="3630475"/>
              <a:ext cx="34225" cy="39775"/>
            </a:xfrm>
            <a:custGeom>
              <a:rect b="b" l="l" r="r" t="t"/>
              <a:pathLst>
                <a:path extrusionOk="0" h="1591" w="1369">
                  <a:moveTo>
                    <a:pt x="880" y="1"/>
                  </a:moveTo>
                  <a:cubicBezTo>
                    <a:pt x="836" y="1"/>
                    <a:pt x="842" y="72"/>
                    <a:pt x="868" y="123"/>
                  </a:cubicBezTo>
                  <a:cubicBezTo>
                    <a:pt x="1135" y="223"/>
                    <a:pt x="1168" y="423"/>
                    <a:pt x="1001" y="590"/>
                  </a:cubicBezTo>
                  <a:cubicBezTo>
                    <a:pt x="868" y="657"/>
                    <a:pt x="834" y="657"/>
                    <a:pt x="701" y="723"/>
                  </a:cubicBezTo>
                  <a:cubicBezTo>
                    <a:pt x="634" y="757"/>
                    <a:pt x="501" y="757"/>
                    <a:pt x="434" y="790"/>
                  </a:cubicBezTo>
                  <a:cubicBezTo>
                    <a:pt x="301" y="824"/>
                    <a:pt x="167" y="924"/>
                    <a:pt x="134" y="1057"/>
                  </a:cubicBezTo>
                  <a:cubicBezTo>
                    <a:pt x="0" y="1391"/>
                    <a:pt x="334" y="1591"/>
                    <a:pt x="634" y="1591"/>
                  </a:cubicBezTo>
                  <a:cubicBezTo>
                    <a:pt x="701" y="1591"/>
                    <a:pt x="768" y="1424"/>
                    <a:pt x="634" y="1424"/>
                  </a:cubicBezTo>
                  <a:cubicBezTo>
                    <a:pt x="501" y="1424"/>
                    <a:pt x="367" y="1391"/>
                    <a:pt x="301" y="1257"/>
                  </a:cubicBezTo>
                  <a:cubicBezTo>
                    <a:pt x="301" y="1090"/>
                    <a:pt x="367" y="957"/>
                    <a:pt x="534" y="924"/>
                  </a:cubicBezTo>
                  <a:cubicBezTo>
                    <a:pt x="668" y="890"/>
                    <a:pt x="768" y="890"/>
                    <a:pt x="868" y="857"/>
                  </a:cubicBezTo>
                  <a:cubicBezTo>
                    <a:pt x="1034" y="790"/>
                    <a:pt x="1135" y="723"/>
                    <a:pt x="1201" y="590"/>
                  </a:cubicBezTo>
                  <a:cubicBezTo>
                    <a:pt x="1368" y="357"/>
                    <a:pt x="1168" y="90"/>
                    <a:pt x="934" y="23"/>
                  </a:cubicBezTo>
                  <a:cubicBezTo>
                    <a:pt x="911" y="7"/>
                    <a:pt x="893" y="1"/>
                    <a:pt x="880"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2d11c505598_0_0"/>
            <p:cNvSpPr/>
            <p:nvPr/>
          </p:nvSpPr>
          <p:spPr>
            <a:xfrm>
              <a:off x="2184275" y="3623000"/>
              <a:ext cx="20875" cy="41425"/>
            </a:xfrm>
            <a:custGeom>
              <a:rect b="b" l="l" r="r" t="t"/>
              <a:pathLst>
                <a:path extrusionOk="0" h="1657" w="835">
                  <a:moveTo>
                    <a:pt x="365" y="0"/>
                  </a:moveTo>
                  <a:cubicBezTo>
                    <a:pt x="322" y="0"/>
                    <a:pt x="278" y="7"/>
                    <a:pt x="234" y="22"/>
                  </a:cubicBezTo>
                  <a:cubicBezTo>
                    <a:pt x="134" y="55"/>
                    <a:pt x="167" y="189"/>
                    <a:pt x="234" y="189"/>
                  </a:cubicBezTo>
                  <a:cubicBezTo>
                    <a:pt x="634" y="222"/>
                    <a:pt x="735" y="555"/>
                    <a:pt x="401" y="822"/>
                  </a:cubicBezTo>
                  <a:cubicBezTo>
                    <a:pt x="368" y="856"/>
                    <a:pt x="268" y="889"/>
                    <a:pt x="234" y="922"/>
                  </a:cubicBezTo>
                  <a:cubicBezTo>
                    <a:pt x="167" y="1022"/>
                    <a:pt x="34" y="1089"/>
                    <a:pt x="34" y="1223"/>
                  </a:cubicBezTo>
                  <a:cubicBezTo>
                    <a:pt x="1" y="1523"/>
                    <a:pt x="301" y="1656"/>
                    <a:pt x="534" y="1656"/>
                  </a:cubicBezTo>
                  <a:cubicBezTo>
                    <a:pt x="568" y="1656"/>
                    <a:pt x="634" y="1556"/>
                    <a:pt x="568" y="1523"/>
                  </a:cubicBezTo>
                  <a:cubicBezTo>
                    <a:pt x="501" y="1523"/>
                    <a:pt x="468" y="1489"/>
                    <a:pt x="401" y="1489"/>
                  </a:cubicBezTo>
                  <a:cubicBezTo>
                    <a:pt x="234" y="1223"/>
                    <a:pt x="234" y="1089"/>
                    <a:pt x="468" y="1022"/>
                  </a:cubicBezTo>
                  <a:cubicBezTo>
                    <a:pt x="534" y="989"/>
                    <a:pt x="634" y="922"/>
                    <a:pt x="701" y="856"/>
                  </a:cubicBezTo>
                  <a:cubicBezTo>
                    <a:pt x="801" y="756"/>
                    <a:pt x="835" y="589"/>
                    <a:pt x="835" y="489"/>
                  </a:cubicBezTo>
                  <a:cubicBezTo>
                    <a:pt x="835" y="232"/>
                    <a:pt x="616" y="0"/>
                    <a:pt x="365"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2d11c505598_0_0"/>
            <p:cNvSpPr/>
            <p:nvPr/>
          </p:nvSpPr>
          <p:spPr>
            <a:xfrm>
              <a:off x="2550375" y="3634125"/>
              <a:ext cx="48150" cy="32325"/>
            </a:xfrm>
            <a:custGeom>
              <a:rect b="b" l="l" r="r" t="t"/>
              <a:pathLst>
                <a:path extrusionOk="0" h="1293" w="1926">
                  <a:moveTo>
                    <a:pt x="513" y="1"/>
                  </a:moveTo>
                  <a:cubicBezTo>
                    <a:pt x="360" y="1"/>
                    <a:pt x="214" y="52"/>
                    <a:pt x="67" y="144"/>
                  </a:cubicBezTo>
                  <a:cubicBezTo>
                    <a:pt x="0" y="244"/>
                    <a:pt x="34" y="277"/>
                    <a:pt x="67" y="277"/>
                  </a:cubicBezTo>
                  <a:cubicBezTo>
                    <a:pt x="201" y="211"/>
                    <a:pt x="351" y="169"/>
                    <a:pt x="492" y="169"/>
                  </a:cubicBezTo>
                  <a:cubicBezTo>
                    <a:pt x="634" y="169"/>
                    <a:pt x="768" y="211"/>
                    <a:pt x="868" y="311"/>
                  </a:cubicBezTo>
                  <a:cubicBezTo>
                    <a:pt x="1035" y="477"/>
                    <a:pt x="1035" y="711"/>
                    <a:pt x="1068" y="911"/>
                  </a:cubicBezTo>
                  <a:cubicBezTo>
                    <a:pt x="1101" y="1078"/>
                    <a:pt x="1201" y="1245"/>
                    <a:pt x="1401" y="1278"/>
                  </a:cubicBezTo>
                  <a:cubicBezTo>
                    <a:pt x="1438" y="1288"/>
                    <a:pt x="1473" y="1293"/>
                    <a:pt x="1505" y="1293"/>
                  </a:cubicBezTo>
                  <a:cubicBezTo>
                    <a:pt x="1799" y="1293"/>
                    <a:pt x="1925" y="914"/>
                    <a:pt x="1835" y="644"/>
                  </a:cubicBezTo>
                  <a:cubicBezTo>
                    <a:pt x="1816" y="625"/>
                    <a:pt x="1796" y="617"/>
                    <a:pt x="1778" y="617"/>
                  </a:cubicBezTo>
                  <a:cubicBezTo>
                    <a:pt x="1735" y="617"/>
                    <a:pt x="1702" y="664"/>
                    <a:pt x="1702" y="711"/>
                  </a:cubicBezTo>
                  <a:cubicBezTo>
                    <a:pt x="1725" y="850"/>
                    <a:pt x="1651" y="909"/>
                    <a:pt x="1502" y="909"/>
                  </a:cubicBezTo>
                  <a:cubicBezTo>
                    <a:pt x="1438" y="909"/>
                    <a:pt x="1359" y="898"/>
                    <a:pt x="1268" y="878"/>
                  </a:cubicBezTo>
                  <a:cubicBezTo>
                    <a:pt x="1268" y="811"/>
                    <a:pt x="1235" y="744"/>
                    <a:pt x="1235" y="711"/>
                  </a:cubicBezTo>
                  <a:cubicBezTo>
                    <a:pt x="1235" y="611"/>
                    <a:pt x="1201" y="544"/>
                    <a:pt x="1201" y="477"/>
                  </a:cubicBezTo>
                  <a:cubicBezTo>
                    <a:pt x="1168" y="311"/>
                    <a:pt x="1035" y="211"/>
                    <a:pt x="901" y="110"/>
                  </a:cubicBezTo>
                  <a:cubicBezTo>
                    <a:pt x="766" y="35"/>
                    <a:pt x="637" y="1"/>
                    <a:pt x="513"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d11c505598_0_0"/>
            <p:cNvSpPr/>
            <p:nvPr/>
          </p:nvSpPr>
          <p:spPr>
            <a:xfrm>
              <a:off x="2328675" y="3670000"/>
              <a:ext cx="39675" cy="39400"/>
            </a:xfrm>
            <a:custGeom>
              <a:rect b="b" l="l" r="r" t="t"/>
              <a:pathLst>
                <a:path extrusionOk="0" h="1576" w="1587">
                  <a:moveTo>
                    <a:pt x="1250" y="0"/>
                  </a:moveTo>
                  <a:cubicBezTo>
                    <a:pt x="1113" y="0"/>
                    <a:pt x="973" y="52"/>
                    <a:pt x="863" y="143"/>
                  </a:cubicBezTo>
                  <a:cubicBezTo>
                    <a:pt x="729" y="277"/>
                    <a:pt x="629" y="443"/>
                    <a:pt x="596" y="610"/>
                  </a:cubicBezTo>
                  <a:cubicBezTo>
                    <a:pt x="596" y="677"/>
                    <a:pt x="563" y="710"/>
                    <a:pt x="563" y="810"/>
                  </a:cubicBezTo>
                  <a:lnTo>
                    <a:pt x="563" y="1111"/>
                  </a:lnTo>
                  <a:cubicBezTo>
                    <a:pt x="563" y="1234"/>
                    <a:pt x="489" y="1303"/>
                    <a:pt x="356" y="1303"/>
                  </a:cubicBezTo>
                  <a:cubicBezTo>
                    <a:pt x="310" y="1303"/>
                    <a:pt x="256" y="1295"/>
                    <a:pt x="196" y="1277"/>
                  </a:cubicBezTo>
                  <a:cubicBezTo>
                    <a:pt x="165" y="1232"/>
                    <a:pt x="135" y="1214"/>
                    <a:pt x="111" y="1214"/>
                  </a:cubicBezTo>
                  <a:cubicBezTo>
                    <a:pt x="82" y="1214"/>
                    <a:pt x="62" y="1241"/>
                    <a:pt x="62" y="1277"/>
                  </a:cubicBezTo>
                  <a:cubicBezTo>
                    <a:pt x="0" y="1484"/>
                    <a:pt x="156" y="1575"/>
                    <a:pt x="323" y="1575"/>
                  </a:cubicBezTo>
                  <a:cubicBezTo>
                    <a:pt x="426" y="1575"/>
                    <a:pt x="532" y="1541"/>
                    <a:pt x="596" y="1477"/>
                  </a:cubicBezTo>
                  <a:cubicBezTo>
                    <a:pt x="729" y="1344"/>
                    <a:pt x="763" y="1144"/>
                    <a:pt x="763" y="977"/>
                  </a:cubicBezTo>
                  <a:cubicBezTo>
                    <a:pt x="763" y="612"/>
                    <a:pt x="881" y="82"/>
                    <a:pt x="1276" y="82"/>
                  </a:cubicBezTo>
                  <a:cubicBezTo>
                    <a:pt x="1350" y="82"/>
                    <a:pt x="1435" y="101"/>
                    <a:pt x="1530" y="143"/>
                  </a:cubicBezTo>
                  <a:cubicBezTo>
                    <a:pt x="1530" y="153"/>
                    <a:pt x="1536" y="157"/>
                    <a:pt x="1543" y="157"/>
                  </a:cubicBezTo>
                  <a:cubicBezTo>
                    <a:pt x="1560" y="157"/>
                    <a:pt x="1587" y="133"/>
                    <a:pt x="1563" y="110"/>
                  </a:cubicBezTo>
                  <a:cubicBezTo>
                    <a:pt x="1473" y="35"/>
                    <a:pt x="1363" y="0"/>
                    <a:pt x="1250" y="0"/>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d11c505598_0_0"/>
            <p:cNvSpPr/>
            <p:nvPr/>
          </p:nvSpPr>
          <p:spPr>
            <a:xfrm>
              <a:off x="2342150" y="3729625"/>
              <a:ext cx="52300" cy="39050"/>
            </a:xfrm>
            <a:custGeom>
              <a:rect b="b" l="l" r="r" t="t"/>
              <a:pathLst>
                <a:path extrusionOk="0" h="1562" w="2092">
                  <a:moveTo>
                    <a:pt x="1456" y="1"/>
                  </a:moveTo>
                  <a:cubicBezTo>
                    <a:pt x="1238" y="1"/>
                    <a:pt x="1032" y="80"/>
                    <a:pt x="891" y="327"/>
                  </a:cubicBezTo>
                  <a:cubicBezTo>
                    <a:pt x="824" y="493"/>
                    <a:pt x="857" y="694"/>
                    <a:pt x="857" y="894"/>
                  </a:cubicBezTo>
                  <a:cubicBezTo>
                    <a:pt x="857" y="1127"/>
                    <a:pt x="857" y="1327"/>
                    <a:pt x="557" y="1361"/>
                  </a:cubicBezTo>
                  <a:cubicBezTo>
                    <a:pt x="390" y="1361"/>
                    <a:pt x="257" y="1294"/>
                    <a:pt x="90" y="1261"/>
                  </a:cubicBezTo>
                  <a:cubicBezTo>
                    <a:pt x="79" y="1250"/>
                    <a:pt x="70" y="1245"/>
                    <a:pt x="61" y="1245"/>
                  </a:cubicBezTo>
                  <a:cubicBezTo>
                    <a:pt x="15" y="1245"/>
                    <a:pt x="1" y="1372"/>
                    <a:pt x="57" y="1427"/>
                  </a:cubicBezTo>
                  <a:cubicBezTo>
                    <a:pt x="197" y="1506"/>
                    <a:pt x="382" y="1562"/>
                    <a:pt x="555" y="1562"/>
                  </a:cubicBezTo>
                  <a:cubicBezTo>
                    <a:pt x="752" y="1562"/>
                    <a:pt x="936" y="1489"/>
                    <a:pt x="1024" y="1294"/>
                  </a:cubicBezTo>
                  <a:cubicBezTo>
                    <a:pt x="1091" y="1127"/>
                    <a:pt x="1058" y="927"/>
                    <a:pt x="1058" y="760"/>
                  </a:cubicBezTo>
                  <a:cubicBezTo>
                    <a:pt x="1034" y="337"/>
                    <a:pt x="1292" y="196"/>
                    <a:pt x="1610" y="196"/>
                  </a:cubicBezTo>
                  <a:cubicBezTo>
                    <a:pt x="1743" y="196"/>
                    <a:pt x="1887" y="221"/>
                    <a:pt x="2025" y="260"/>
                  </a:cubicBezTo>
                  <a:cubicBezTo>
                    <a:pt x="2092" y="260"/>
                    <a:pt x="2092" y="127"/>
                    <a:pt x="2025" y="127"/>
                  </a:cubicBezTo>
                  <a:cubicBezTo>
                    <a:pt x="1852" y="64"/>
                    <a:pt x="1649" y="1"/>
                    <a:pt x="1456" y="1"/>
                  </a:cubicBezTo>
                  <a:close/>
                </a:path>
              </a:pathLst>
            </a:custGeom>
            <a:solidFill>
              <a:srgbClr val="FFDA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d11c505598_0_0"/>
            <p:cNvSpPr/>
            <p:nvPr/>
          </p:nvSpPr>
          <p:spPr>
            <a:xfrm>
              <a:off x="2383600" y="3366275"/>
              <a:ext cx="84750" cy="55825"/>
            </a:xfrm>
            <a:custGeom>
              <a:rect b="b" l="l" r="r" t="t"/>
              <a:pathLst>
                <a:path extrusionOk="0" h="2233" w="3390">
                  <a:moveTo>
                    <a:pt x="1683" y="1"/>
                  </a:moveTo>
                  <a:cubicBezTo>
                    <a:pt x="1239" y="1"/>
                    <a:pt x="761" y="157"/>
                    <a:pt x="434" y="484"/>
                  </a:cubicBezTo>
                  <a:cubicBezTo>
                    <a:pt x="0" y="884"/>
                    <a:pt x="434" y="1484"/>
                    <a:pt x="867" y="1718"/>
                  </a:cubicBezTo>
                  <a:cubicBezTo>
                    <a:pt x="1046" y="1837"/>
                    <a:pt x="1305" y="1957"/>
                    <a:pt x="1525" y="1957"/>
                  </a:cubicBezTo>
                  <a:cubicBezTo>
                    <a:pt x="1551" y="1957"/>
                    <a:pt x="1577" y="1955"/>
                    <a:pt x="1601" y="1951"/>
                  </a:cubicBezTo>
                  <a:cubicBezTo>
                    <a:pt x="1901" y="1885"/>
                    <a:pt x="1835" y="1318"/>
                    <a:pt x="1835" y="1318"/>
                  </a:cubicBezTo>
                  <a:lnTo>
                    <a:pt x="1835" y="1318"/>
                  </a:lnTo>
                  <a:cubicBezTo>
                    <a:pt x="1835" y="1318"/>
                    <a:pt x="2268" y="1985"/>
                    <a:pt x="2602" y="2152"/>
                  </a:cubicBezTo>
                  <a:cubicBezTo>
                    <a:pt x="2708" y="2208"/>
                    <a:pt x="2802" y="2232"/>
                    <a:pt x="2885" y="2232"/>
                  </a:cubicBezTo>
                  <a:cubicBezTo>
                    <a:pt x="3246" y="2232"/>
                    <a:pt x="3390" y="1764"/>
                    <a:pt x="3336" y="1384"/>
                  </a:cubicBezTo>
                  <a:cubicBezTo>
                    <a:pt x="3202" y="817"/>
                    <a:pt x="2702" y="250"/>
                    <a:pt x="2102" y="50"/>
                  </a:cubicBezTo>
                  <a:cubicBezTo>
                    <a:pt x="1970" y="17"/>
                    <a:pt x="1829" y="1"/>
                    <a:pt x="1683" y="1"/>
                  </a:cubicBezTo>
                  <a:close/>
                </a:path>
              </a:pathLst>
            </a:custGeom>
            <a:solidFill>
              <a:srgbClr val="F77D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 name="Google Shape;945;g2d11c505598_0_0"/>
          <p:cNvGrpSpPr/>
          <p:nvPr/>
        </p:nvGrpSpPr>
        <p:grpSpPr>
          <a:xfrm>
            <a:off x="869915" y="1621971"/>
            <a:ext cx="735976" cy="1571612"/>
            <a:chOff x="4661050" y="3335250"/>
            <a:chExt cx="702200" cy="1480000"/>
          </a:xfrm>
        </p:grpSpPr>
        <p:sp>
          <p:nvSpPr>
            <p:cNvPr id="946" name="Google Shape;946;g2d11c505598_0_0"/>
            <p:cNvSpPr/>
            <p:nvPr/>
          </p:nvSpPr>
          <p:spPr>
            <a:xfrm>
              <a:off x="4882050" y="4008800"/>
              <a:ext cx="272700" cy="731400"/>
            </a:xfrm>
            <a:custGeom>
              <a:rect b="b" l="l" r="r" t="t"/>
              <a:pathLst>
                <a:path extrusionOk="0" h="29256" w="10908">
                  <a:moveTo>
                    <a:pt x="10708" y="1"/>
                  </a:moveTo>
                  <a:lnTo>
                    <a:pt x="0" y="668"/>
                  </a:lnTo>
                  <a:lnTo>
                    <a:pt x="1368" y="28821"/>
                  </a:lnTo>
                  <a:lnTo>
                    <a:pt x="3903" y="29155"/>
                  </a:lnTo>
                  <a:cubicBezTo>
                    <a:pt x="3903" y="29155"/>
                    <a:pt x="5004" y="4637"/>
                    <a:pt x="5204" y="4271"/>
                  </a:cubicBezTo>
                  <a:cubicBezTo>
                    <a:pt x="5248" y="4170"/>
                    <a:pt x="5352" y="4137"/>
                    <a:pt x="5471" y="4137"/>
                  </a:cubicBezTo>
                  <a:cubicBezTo>
                    <a:pt x="5708" y="4137"/>
                    <a:pt x="6004" y="4271"/>
                    <a:pt x="6004" y="4271"/>
                  </a:cubicBezTo>
                  <a:lnTo>
                    <a:pt x="6505" y="29255"/>
                  </a:lnTo>
                  <a:lnTo>
                    <a:pt x="9140" y="29122"/>
                  </a:lnTo>
                  <a:cubicBezTo>
                    <a:pt x="9140" y="29122"/>
                    <a:pt x="10908" y="5672"/>
                    <a:pt x="10708" y="1"/>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2d11c505598_0_0"/>
            <p:cNvSpPr/>
            <p:nvPr/>
          </p:nvSpPr>
          <p:spPr>
            <a:xfrm>
              <a:off x="4839500" y="4725975"/>
              <a:ext cx="143475" cy="89275"/>
            </a:xfrm>
            <a:custGeom>
              <a:rect b="b" l="l" r="r" t="t"/>
              <a:pathLst>
                <a:path extrusionOk="0" h="3571" w="5739">
                  <a:moveTo>
                    <a:pt x="2569" y="1"/>
                  </a:moveTo>
                  <a:lnTo>
                    <a:pt x="2569" y="1902"/>
                  </a:lnTo>
                  <a:lnTo>
                    <a:pt x="1" y="3570"/>
                  </a:lnTo>
                  <a:lnTo>
                    <a:pt x="5571" y="3503"/>
                  </a:lnTo>
                  <a:lnTo>
                    <a:pt x="5738" y="168"/>
                  </a:lnTo>
                  <a:lnTo>
                    <a:pt x="2569" y="1"/>
                  </a:lnTo>
                  <a:close/>
                </a:path>
              </a:pathLst>
            </a:custGeom>
            <a:solidFill>
              <a:srgbClr val="14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2d11c505598_0_0"/>
            <p:cNvSpPr/>
            <p:nvPr/>
          </p:nvSpPr>
          <p:spPr>
            <a:xfrm>
              <a:off x="5028800" y="4725975"/>
              <a:ext cx="145150" cy="87600"/>
            </a:xfrm>
            <a:custGeom>
              <a:rect b="b" l="l" r="r" t="t"/>
              <a:pathLst>
                <a:path extrusionOk="0" h="3504" w="5806">
                  <a:moveTo>
                    <a:pt x="3470" y="1"/>
                  </a:moveTo>
                  <a:lnTo>
                    <a:pt x="1" y="168"/>
                  </a:lnTo>
                  <a:lnTo>
                    <a:pt x="168" y="3503"/>
                  </a:lnTo>
                  <a:lnTo>
                    <a:pt x="5805" y="3503"/>
                  </a:lnTo>
                  <a:lnTo>
                    <a:pt x="3603" y="1969"/>
                  </a:lnTo>
                  <a:lnTo>
                    <a:pt x="3470" y="1"/>
                  </a:lnTo>
                  <a:close/>
                </a:path>
              </a:pathLst>
            </a:custGeom>
            <a:solidFill>
              <a:srgbClr val="14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2d11c505598_0_0"/>
            <p:cNvSpPr/>
            <p:nvPr/>
          </p:nvSpPr>
          <p:spPr>
            <a:xfrm>
              <a:off x="4882050" y="3606850"/>
              <a:ext cx="268550" cy="433675"/>
            </a:xfrm>
            <a:custGeom>
              <a:rect b="b" l="l" r="r" t="t"/>
              <a:pathLst>
                <a:path extrusionOk="0" h="17347" w="10742">
                  <a:moveTo>
                    <a:pt x="5637" y="1"/>
                  </a:moveTo>
                  <a:cubicBezTo>
                    <a:pt x="5637" y="1"/>
                    <a:pt x="300" y="134"/>
                    <a:pt x="234" y="5338"/>
                  </a:cubicBezTo>
                  <a:cubicBezTo>
                    <a:pt x="200" y="10541"/>
                    <a:pt x="0" y="17346"/>
                    <a:pt x="0" y="17346"/>
                  </a:cubicBezTo>
                  <a:lnTo>
                    <a:pt x="10741" y="16646"/>
                  </a:lnTo>
                  <a:lnTo>
                    <a:pt x="10708" y="4971"/>
                  </a:lnTo>
                  <a:cubicBezTo>
                    <a:pt x="10708" y="2302"/>
                    <a:pt x="8573" y="34"/>
                    <a:pt x="5904" y="1"/>
                  </a:cubicBezTo>
                  <a:close/>
                </a:path>
              </a:pathLst>
            </a:custGeom>
            <a:solidFill>
              <a:srgbClr val="C157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d11c505598_0_0"/>
            <p:cNvSpPr/>
            <p:nvPr/>
          </p:nvSpPr>
          <p:spPr>
            <a:xfrm>
              <a:off x="5086350" y="4773525"/>
              <a:ext cx="37550" cy="8350"/>
            </a:xfrm>
            <a:custGeom>
              <a:rect b="b" l="l" r="r" t="t"/>
              <a:pathLst>
                <a:path extrusionOk="0" h="334" w="1502">
                  <a:moveTo>
                    <a:pt x="1468" y="0"/>
                  </a:moveTo>
                  <a:cubicBezTo>
                    <a:pt x="1001" y="34"/>
                    <a:pt x="534" y="167"/>
                    <a:pt x="67" y="234"/>
                  </a:cubicBezTo>
                  <a:cubicBezTo>
                    <a:pt x="1" y="234"/>
                    <a:pt x="34" y="334"/>
                    <a:pt x="67" y="334"/>
                  </a:cubicBezTo>
                  <a:cubicBezTo>
                    <a:pt x="534" y="234"/>
                    <a:pt x="1001" y="200"/>
                    <a:pt x="1468" y="67"/>
                  </a:cubicBezTo>
                  <a:cubicBezTo>
                    <a:pt x="1502" y="67"/>
                    <a:pt x="1502" y="0"/>
                    <a:pt x="146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2d11c505598_0_0"/>
            <p:cNvSpPr/>
            <p:nvPr/>
          </p:nvSpPr>
          <p:spPr>
            <a:xfrm>
              <a:off x="5088025" y="4762675"/>
              <a:ext cx="32550" cy="4200"/>
            </a:xfrm>
            <a:custGeom>
              <a:rect b="b" l="l" r="r" t="t"/>
              <a:pathLst>
                <a:path extrusionOk="0" h="168" w="1302">
                  <a:moveTo>
                    <a:pt x="1268" y="1"/>
                  </a:moveTo>
                  <a:cubicBezTo>
                    <a:pt x="901" y="1"/>
                    <a:pt x="501" y="34"/>
                    <a:pt x="134" y="101"/>
                  </a:cubicBezTo>
                  <a:cubicBezTo>
                    <a:pt x="0" y="101"/>
                    <a:pt x="0" y="167"/>
                    <a:pt x="100" y="167"/>
                  </a:cubicBezTo>
                  <a:cubicBezTo>
                    <a:pt x="467" y="134"/>
                    <a:pt x="901" y="134"/>
                    <a:pt x="1268" y="101"/>
                  </a:cubicBezTo>
                  <a:cubicBezTo>
                    <a:pt x="1301" y="101"/>
                    <a:pt x="1301" y="1"/>
                    <a:pt x="126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2d11c505598_0_0"/>
            <p:cNvSpPr/>
            <p:nvPr/>
          </p:nvSpPr>
          <p:spPr>
            <a:xfrm>
              <a:off x="5094700" y="4737325"/>
              <a:ext cx="41800" cy="26025"/>
            </a:xfrm>
            <a:custGeom>
              <a:rect b="b" l="l" r="r" t="t"/>
              <a:pathLst>
                <a:path extrusionOk="0" h="1041" w="1672">
                  <a:moveTo>
                    <a:pt x="1474" y="163"/>
                  </a:moveTo>
                  <a:cubicBezTo>
                    <a:pt x="1473" y="562"/>
                    <a:pt x="1224" y="823"/>
                    <a:pt x="926" y="897"/>
                  </a:cubicBezTo>
                  <a:lnTo>
                    <a:pt x="926" y="897"/>
                  </a:lnTo>
                  <a:cubicBezTo>
                    <a:pt x="1073" y="610"/>
                    <a:pt x="1226" y="373"/>
                    <a:pt x="1474" y="163"/>
                  </a:cubicBezTo>
                  <a:close/>
                  <a:moveTo>
                    <a:pt x="126" y="579"/>
                  </a:moveTo>
                  <a:cubicBezTo>
                    <a:pt x="359" y="645"/>
                    <a:pt x="530" y="739"/>
                    <a:pt x="701" y="881"/>
                  </a:cubicBezTo>
                  <a:cubicBezTo>
                    <a:pt x="722" y="897"/>
                    <a:pt x="740" y="910"/>
                    <a:pt x="757" y="919"/>
                  </a:cubicBezTo>
                  <a:lnTo>
                    <a:pt x="757" y="919"/>
                  </a:lnTo>
                  <a:cubicBezTo>
                    <a:pt x="754" y="919"/>
                    <a:pt x="751" y="919"/>
                    <a:pt x="748" y="919"/>
                  </a:cubicBezTo>
                  <a:cubicBezTo>
                    <a:pt x="520" y="919"/>
                    <a:pt x="286" y="812"/>
                    <a:pt x="126" y="579"/>
                  </a:cubicBezTo>
                  <a:close/>
                  <a:moveTo>
                    <a:pt x="1530" y="0"/>
                  </a:moveTo>
                  <a:cubicBezTo>
                    <a:pt x="1521" y="0"/>
                    <a:pt x="1511" y="4"/>
                    <a:pt x="1501" y="14"/>
                  </a:cubicBezTo>
                  <a:cubicBezTo>
                    <a:pt x="1201" y="214"/>
                    <a:pt x="1001" y="514"/>
                    <a:pt x="834" y="881"/>
                  </a:cubicBezTo>
                  <a:cubicBezTo>
                    <a:pt x="634" y="681"/>
                    <a:pt x="367" y="548"/>
                    <a:pt x="67" y="481"/>
                  </a:cubicBezTo>
                  <a:lnTo>
                    <a:pt x="67" y="481"/>
                  </a:lnTo>
                  <a:cubicBezTo>
                    <a:pt x="67" y="481"/>
                    <a:pt x="67" y="481"/>
                    <a:pt x="67" y="481"/>
                  </a:cubicBezTo>
                  <a:cubicBezTo>
                    <a:pt x="33" y="481"/>
                    <a:pt x="0" y="514"/>
                    <a:pt x="0" y="548"/>
                  </a:cubicBezTo>
                  <a:cubicBezTo>
                    <a:pt x="153" y="891"/>
                    <a:pt x="441" y="1040"/>
                    <a:pt x="730" y="1040"/>
                  </a:cubicBezTo>
                  <a:cubicBezTo>
                    <a:pt x="1199" y="1040"/>
                    <a:pt x="1671" y="646"/>
                    <a:pt x="1568" y="47"/>
                  </a:cubicBezTo>
                  <a:cubicBezTo>
                    <a:pt x="1568" y="24"/>
                    <a:pt x="1551" y="0"/>
                    <a:pt x="153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2d11c505598_0_0"/>
            <p:cNvSpPr/>
            <p:nvPr/>
          </p:nvSpPr>
          <p:spPr>
            <a:xfrm>
              <a:off x="4900375" y="4773525"/>
              <a:ext cx="24225" cy="4350"/>
            </a:xfrm>
            <a:custGeom>
              <a:rect b="b" l="l" r="r" t="t"/>
              <a:pathLst>
                <a:path extrusionOk="0" h="174" w="969">
                  <a:moveTo>
                    <a:pt x="68" y="0"/>
                  </a:moveTo>
                  <a:cubicBezTo>
                    <a:pt x="1" y="0"/>
                    <a:pt x="1" y="67"/>
                    <a:pt x="68" y="67"/>
                  </a:cubicBezTo>
                  <a:cubicBezTo>
                    <a:pt x="297" y="96"/>
                    <a:pt x="552" y="174"/>
                    <a:pt x="809" y="174"/>
                  </a:cubicBezTo>
                  <a:cubicBezTo>
                    <a:pt x="851" y="174"/>
                    <a:pt x="893" y="172"/>
                    <a:pt x="935" y="167"/>
                  </a:cubicBezTo>
                  <a:cubicBezTo>
                    <a:pt x="968" y="167"/>
                    <a:pt x="968" y="100"/>
                    <a:pt x="935" y="67"/>
                  </a:cubicBezTo>
                  <a:cubicBezTo>
                    <a:pt x="668" y="0"/>
                    <a:pt x="334" y="0"/>
                    <a:pt x="6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2d11c505598_0_0"/>
            <p:cNvSpPr/>
            <p:nvPr/>
          </p:nvSpPr>
          <p:spPr>
            <a:xfrm>
              <a:off x="4898725" y="4766025"/>
              <a:ext cx="25025" cy="3725"/>
            </a:xfrm>
            <a:custGeom>
              <a:rect b="b" l="l" r="r" t="t"/>
              <a:pathLst>
                <a:path extrusionOk="0" h="149" w="1001">
                  <a:moveTo>
                    <a:pt x="34" y="0"/>
                  </a:moveTo>
                  <a:cubicBezTo>
                    <a:pt x="0" y="33"/>
                    <a:pt x="0" y="134"/>
                    <a:pt x="34" y="134"/>
                  </a:cubicBezTo>
                  <a:cubicBezTo>
                    <a:pt x="234" y="134"/>
                    <a:pt x="434" y="148"/>
                    <a:pt x="624" y="148"/>
                  </a:cubicBezTo>
                  <a:cubicBezTo>
                    <a:pt x="719" y="148"/>
                    <a:pt x="812" y="145"/>
                    <a:pt x="901" y="134"/>
                  </a:cubicBezTo>
                  <a:cubicBezTo>
                    <a:pt x="1001" y="134"/>
                    <a:pt x="1001" y="33"/>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2d11c505598_0_0"/>
            <p:cNvSpPr/>
            <p:nvPr/>
          </p:nvSpPr>
          <p:spPr>
            <a:xfrm>
              <a:off x="4908725" y="4756350"/>
              <a:ext cx="11700" cy="3025"/>
            </a:xfrm>
            <a:custGeom>
              <a:rect b="b" l="l" r="r" t="t"/>
              <a:pathLst>
                <a:path extrusionOk="0" h="121" w="468">
                  <a:moveTo>
                    <a:pt x="266" y="1"/>
                  </a:moveTo>
                  <a:cubicBezTo>
                    <a:pt x="175" y="1"/>
                    <a:pt x="82" y="33"/>
                    <a:pt x="0" y="54"/>
                  </a:cubicBezTo>
                  <a:cubicBezTo>
                    <a:pt x="134" y="87"/>
                    <a:pt x="301" y="120"/>
                    <a:pt x="434" y="120"/>
                  </a:cubicBezTo>
                  <a:cubicBezTo>
                    <a:pt x="467" y="120"/>
                    <a:pt x="467" y="87"/>
                    <a:pt x="434" y="54"/>
                  </a:cubicBezTo>
                  <a:cubicBezTo>
                    <a:pt x="382" y="14"/>
                    <a:pt x="324" y="1"/>
                    <a:pt x="266"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d11c505598_0_0"/>
            <p:cNvSpPr/>
            <p:nvPr/>
          </p:nvSpPr>
          <p:spPr>
            <a:xfrm>
              <a:off x="4882125" y="4738125"/>
              <a:ext cx="44725" cy="23875"/>
            </a:xfrm>
            <a:custGeom>
              <a:rect b="b" l="l" r="r" t="t"/>
              <a:pathLst>
                <a:path extrusionOk="0" h="955" w="1789">
                  <a:moveTo>
                    <a:pt x="1365" y="182"/>
                  </a:moveTo>
                  <a:lnTo>
                    <a:pt x="1498" y="449"/>
                  </a:lnTo>
                  <a:cubicBezTo>
                    <a:pt x="1498" y="477"/>
                    <a:pt x="1287" y="505"/>
                    <a:pt x="1199" y="513"/>
                  </a:cubicBezTo>
                  <a:lnTo>
                    <a:pt x="1199" y="513"/>
                  </a:lnTo>
                  <a:cubicBezTo>
                    <a:pt x="1208" y="481"/>
                    <a:pt x="1218" y="448"/>
                    <a:pt x="1231" y="416"/>
                  </a:cubicBezTo>
                  <a:cubicBezTo>
                    <a:pt x="1298" y="316"/>
                    <a:pt x="1331" y="282"/>
                    <a:pt x="1365" y="182"/>
                  </a:cubicBezTo>
                  <a:close/>
                  <a:moveTo>
                    <a:pt x="440" y="434"/>
                  </a:moveTo>
                  <a:cubicBezTo>
                    <a:pt x="539" y="466"/>
                    <a:pt x="638" y="499"/>
                    <a:pt x="736" y="533"/>
                  </a:cubicBezTo>
                  <a:lnTo>
                    <a:pt x="736" y="533"/>
                  </a:lnTo>
                  <a:cubicBezTo>
                    <a:pt x="633" y="515"/>
                    <a:pt x="533" y="482"/>
                    <a:pt x="440" y="434"/>
                  </a:cubicBezTo>
                  <a:close/>
                  <a:moveTo>
                    <a:pt x="1500" y="0"/>
                  </a:moveTo>
                  <a:cubicBezTo>
                    <a:pt x="1468" y="0"/>
                    <a:pt x="1434" y="5"/>
                    <a:pt x="1398" y="15"/>
                  </a:cubicBezTo>
                  <a:cubicBezTo>
                    <a:pt x="1230" y="99"/>
                    <a:pt x="1102" y="316"/>
                    <a:pt x="1038" y="539"/>
                  </a:cubicBezTo>
                  <a:lnTo>
                    <a:pt x="1038" y="539"/>
                  </a:lnTo>
                  <a:cubicBezTo>
                    <a:pt x="744" y="431"/>
                    <a:pt x="460" y="332"/>
                    <a:pt x="161" y="219"/>
                  </a:cubicBezTo>
                  <a:lnTo>
                    <a:pt x="161" y="219"/>
                  </a:lnTo>
                  <a:cubicBezTo>
                    <a:pt x="151" y="207"/>
                    <a:pt x="140" y="195"/>
                    <a:pt x="130" y="182"/>
                  </a:cubicBezTo>
                  <a:cubicBezTo>
                    <a:pt x="130" y="191"/>
                    <a:pt x="129" y="199"/>
                    <a:pt x="127" y="206"/>
                  </a:cubicBezTo>
                  <a:lnTo>
                    <a:pt x="127" y="206"/>
                  </a:lnTo>
                  <a:cubicBezTo>
                    <a:pt x="106" y="198"/>
                    <a:pt x="85" y="190"/>
                    <a:pt x="64" y="182"/>
                  </a:cubicBezTo>
                  <a:cubicBezTo>
                    <a:pt x="60" y="178"/>
                    <a:pt x="56" y="177"/>
                    <a:pt x="53" y="177"/>
                  </a:cubicBezTo>
                  <a:cubicBezTo>
                    <a:pt x="24" y="177"/>
                    <a:pt x="1" y="286"/>
                    <a:pt x="30" y="316"/>
                  </a:cubicBezTo>
                  <a:cubicBezTo>
                    <a:pt x="297" y="582"/>
                    <a:pt x="664" y="682"/>
                    <a:pt x="998" y="682"/>
                  </a:cubicBezTo>
                  <a:cubicBezTo>
                    <a:pt x="1001" y="682"/>
                    <a:pt x="1003" y="682"/>
                    <a:pt x="1006" y="682"/>
                  </a:cubicBezTo>
                  <a:lnTo>
                    <a:pt x="1006" y="682"/>
                  </a:lnTo>
                  <a:cubicBezTo>
                    <a:pt x="993" y="765"/>
                    <a:pt x="990" y="845"/>
                    <a:pt x="998" y="916"/>
                  </a:cubicBezTo>
                  <a:cubicBezTo>
                    <a:pt x="998" y="935"/>
                    <a:pt x="1020" y="955"/>
                    <a:pt x="1052" y="955"/>
                  </a:cubicBezTo>
                  <a:cubicBezTo>
                    <a:pt x="1075" y="955"/>
                    <a:pt x="1103" y="944"/>
                    <a:pt x="1131" y="916"/>
                  </a:cubicBezTo>
                  <a:cubicBezTo>
                    <a:pt x="1147" y="839"/>
                    <a:pt x="1155" y="763"/>
                    <a:pt x="1166" y="686"/>
                  </a:cubicBezTo>
                  <a:lnTo>
                    <a:pt x="1166" y="686"/>
                  </a:lnTo>
                  <a:cubicBezTo>
                    <a:pt x="1220" y="707"/>
                    <a:pt x="1276" y="728"/>
                    <a:pt x="1331" y="749"/>
                  </a:cubicBezTo>
                  <a:cubicBezTo>
                    <a:pt x="1331" y="749"/>
                    <a:pt x="1365" y="682"/>
                    <a:pt x="1331" y="649"/>
                  </a:cubicBezTo>
                  <a:cubicBezTo>
                    <a:pt x="1328" y="648"/>
                    <a:pt x="1326" y="647"/>
                    <a:pt x="1323" y="646"/>
                  </a:cubicBezTo>
                  <a:lnTo>
                    <a:pt x="1323" y="646"/>
                  </a:lnTo>
                  <a:cubicBezTo>
                    <a:pt x="1520" y="600"/>
                    <a:pt x="1711" y="504"/>
                    <a:pt x="1732" y="316"/>
                  </a:cubicBezTo>
                  <a:cubicBezTo>
                    <a:pt x="1788" y="146"/>
                    <a:pt x="1677" y="0"/>
                    <a:pt x="150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d11c505598_0_0"/>
            <p:cNvSpPr/>
            <p:nvPr/>
          </p:nvSpPr>
          <p:spPr>
            <a:xfrm>
              <a:off x="4881200" y="3971275"/>
              <a:ext cx="271900" cy="712200"/>
            </a:xfrm>
            <a:custGeom>
              <a:rect b="b" l="l" r="r" t="t"/>
              <a:pathLst>
                <a:path extrusionOk="0" h="28488" w="10876">
                  <a:moveTo>
                    <a:pt x="10708" y="1"/>
                  </a:moveTo>
                  <a:lnTo>
                    <a:pt x="1" y="434"/>
                  </a:lnTo>
                  <a:lnTo>
                    <a:pt x="268" y="28488"/>
                  </a:lnTo>
                  <a:lnTo>
                    <a:pt x="4270" y="28488"/>
                  </a:lnTo>
                  <a:cubicBezTo>
                    <a:pt x="4270" y="28488"/>
                    <a:pt x="5004" y="6472"/>
                    <a:pt x="5171" y="6105"/>
                  </a:cubicBezTo>
                  <a:cubicBezTo>
                    <a:pt x="5204" y="6005"/>
                    <a:pt x="5301" y="5972"/>
                    <a:pt x="5414" y="5972"/>
                  </a:cubicBezTo>
                  <a:cubicBezTo>
                    <a:pt x="5642" y="5972"/>
                    <a:pt x="5938" y="6105"/>
                    <a:pt x="5938" y="6105"/>
                  </a:cubicBezTo>
                  <a:lnTo>
                    <a:pt x="5705" y="28488"/>
                  </a:lnTo>
                  <a:lnTo>
                    <a:pt x="10542" y="28188"/>
                  </a:lnTo>
                  <a:cubicBezTo>
                    <a:pt x="10542" y="28188"/>
                    <a:pt x="10875" y="5671"/>
                    <a:pt x="10708" y="1"/>
                  </a:cubicBez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d11c505598_0_0"/>
            <p:cNvSpPr/>
            <p:nvPr/>
          </p:nvSpPr>
          <p:spPr>
            <a:xfrm>
              <a:off x="4922900" y="3768625"/>
              <a:ext cx="186000" cy="240200"/>
            </a:xfrm>
            <a:custGeom>
              <a:rect b="b" l="l" r="r" t="t"/>
              <a:pathLst>
                <a:path extrusionOk="0" h="9608" w="7440">
                  <a:moveTo>
                    <a:pt x="1001" y="1"/>
                  </a:moveTo>
                  <a:lnTo>
                    <a:pt x="1" y="9608"/>
                  </a:lnTo>
                  <a:lnTo>
                    <a:pt x="7439" y="8407"/>
                  </a:lnTo>
                  <a:cubicBezTo>
                    <a:pt x="7439" y="8273"/>
                    <a:pt x="7406" y="535"/>
                    <a:pt x="7406" y="535"/>
                  </a:cubicBezTo>
                  <a:lnTo>
                    <a:pt x="1001"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d11c505598_0_0"/>
            <p:cNvSpPr/>
            <p:nvPr/>
          </p:nvSpPr>
          <p:spPr>
            <a:xfrm>
              <a:off x="4847850" y="3904000"/>
              <a:ext cx="136775" cy="99075"/>
            </a:xfrm>
            <a:custGeom>
              <a:rect b="b" l="l" r="r" t="t"/>
              <a:pathLst>
                <a:path extrusionOk="0" h="3963" w="5471">
                  <a:moveTo>
                    <a:pt x="696" y="0"/>
                  </a:moveTo>
                  <a:cubicBezTo>
                    <a:pt x="494" y="0"/>
                    <a:pt x="0" y="1424"/>
                    <a:pt x="0" y="1424"/>
                  </a:cubicBezTo>
                  <a:cubicBezTo>
                    <a:pt x="0" y="1424"/>
                    <a:pt x="1735" y="3092"/>
                    <a:pt x="2869" y="3559"/>
                  </a:cubicBezTo>
                  <a:cubicBezTo>
                    <a:pt x="3535" y="3853"/>
                    <a:pt x="4098" y="3963"/>
                    <a:pt x="4422" y="3963"/>
                  </a:cubicBezTo>
                  <a:cubicBezTo>
                    <a:pt x="4649" y="3963"/>
                    <a:pt x="4759" y="3908"/>
                    <a:pt x="4704" y="3826"/>
                  </a:cubicBezTo>
                  <a:cubicBezTo>
                    <a:pt x="4570" y="3659"/>
                    <a:pt x="2802" y="3359"/>
                    <a:pt x="3036" y="3092"/>
                  </a:cubicBezTo>
                  <a:cubicBezTo>
                    <a:pt x="3062" y="3044"/>
                    <a:pt x="3120" y="3024"/>
                    <a:pt x="3202" y="3024"/>
                  </a:cubicBezTo>
                  <a:cubicBezTo>
                    <a:pt x="3611" y="3024"/>
                    <a:pt x="4607" y="3523"/>
                    <a:pt x="5137" y="3523"/>
                  </a:cubicBezTo>
                  <a:cubicBezTo>
                    <a:pt x="5311" y="3523"/>
                    <a:pt x="5435" y="3469"/>
                    <a:pt x="5471" y="3325"/>
                  </a:cubicBezTo>
                  <a:cubicBezTo>
                    <a:pt x="5471" y="3325"/>
                    <a:pt x="5037" y="3125"/>
                    <a:pt x="4537" y="2959"/>
                  </a:cubicBezTo>
                  <a:cubicBezTo>
                    <a:pt x="4037" y="2792"/>
                    <a:pt x="3236" y="2525"/>
                    <a:pt x="3436" y="2325"/>
                  </a:cubicBezTo>
                  <a:cubicBezTo>
                    <a:pt x="3455" y="2306"/>
                    <a:pt x="3485" y="2298"/>
                    <a:pt x="3524" y="2298"/>
                  </a:cubicBezTo>
                  <a:cubicBezTo>
                    <a:pt x="3861" y="2298"/>
                    <a:pt x="4885" y="2904"/>
                    <a:pt x="5188" y="2904"/>
                  </a:cubicBezTo>
                  <a:cubicBezTo>
                    <a:pt x="5234" y="2904"/>
                    <a:pt x="5263" y="2890"/>
                    <a:pt x="5271" y="2858"/>
                  </a:cubicBezTo>
                  <a:cubicBezTo>
                    <a:pt x="5371" y="2625"/>
                    <a:pt x="4137" y="1958"/>
                    <a:pt x="3369" y="1591"/>
                  </a:cubicBezTo>
                  <a:cubicBezTo>
                    <a:pt x="2694" y="1267"/>
                    <a:pt x="2719" y="1096"/>
                    <a:pt x="2895" y="1096"/>
                  </a:cubicBezTo>
                  <a:cubicBezTo>
                    <a:pt x="2936" y="1096"/>
                    <a:pt x="2985" y="1105"/>
                    <a:pt x="3036" y="1124"/>
                  </a:cubicBezTo>
                  <a:cubicBezTo>
                    <a:pt x="3231" y="1180"/>
                    <a:pt x="3798" y="1538"/>
                    <a:pt x="4019" y="1538"/>
                  </a:cubicBezTo>
                  <a:cubicBezTo>
                    <a:pt x="4062" y="1538"/>
                    <a:pt x="4092" y="1524"/>
                    <a:pt x="4103" y="1491"/>
                  </a:cubicBezTo>
                  <a:cubicBezTo>
                    <a:pt x="4203" y="1291"/>
                    <a:pt x="3203" y="490"/>
                    <a:pt x="2602" y="290"/>
                  </a:cubicBezTo>
                  <a:cubicBezTo>
                    <a:pt x="2035" y="90"/>
                    <a:pt x="968" y="223"/>
                    <a:pt x="734" y="23"/>
                  </a:cubicBezTo>
                  <a:cubicBezTo>
                    <a:pt x="723" y="8"/>
                    <a:pt x="710" y="0"/>
                    <a:pt x="696" y="0"/>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2d11c505598_0_0"/>
            <p:cNvSpPr/>
            <p:nvPr/>
          </p:nvSpPr>
          <p:spPr>
            <a:xfrm>
              <a:off x="4661050" y="3621025"/>
              <a:ext cx="301075" cy="325250"/>
            </a:xfrm>
            <a:custGeom>
              <a:rect b="b" l="l" r="r" t="t"/>
              <a:pathLst>
                <a:path extrusionOk="0" h="13010" w="12043">
                  <a:moveTo>
                    <a:pt x="12042" y="1"/>
                  </a:moveTo>
                  <a:cubicBezTo>
                    <a:pt x="12042" y="1"/>
                    <a:pt x="3169" y="3837"/>
                    <a:pt x="1568" y="6472"/>
                  </a:cubicBezTo>
                  <a:cubicBezTo>
                    <a:pt x="0" y="9141"/>
                    <a:pt x="7839" y="13010"/>
                    <a:pt x="7839" y="13010"/>
                  </a:cubicBezTo>
                  <a:lnTo>
                    <a:pt x="9007" y="11309"/>
                  </a:lnTo>
                  <a:lnTo>
                    <a:pt x="5704" y="7840"/>
                  </a:lnTo>
                  <a:lnTo>
                    <a:pt x="10841" y="4571"/>
                  </a:lnTo>
                  <a:lnTo>
                    <a:pt x="12042" y="1"/>
                  </a:lnTo>
                  <a:close/>
                </a:path>
              </a:pathLst>
            </a:custGeom>
            <a:solidFill>
              <a:srgbClr val="C157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2d11c505598_0_0"/>
            <p:cNvSpPr/>
            <p:nvPr/>
          </p:nvSpPr>
          <p:spPr>
            <a:xfrm>
              <a:off x="4939575" y="3621025"/>
              <a:ext cx="31725" cy="162650"/>
            </a:xfrm>
            <a:custGeom>
              <a:rect b="b" l="l" r="r" t="t"/>
              <a:pathLst>
                <a:path extrusionOk="0" h="6506" w="1269">
                  <a:moveTo>
                    <a:pt x="868" y="1"/>
                  </a:moveTo>
                  <a:lnTo>
                    <a:pt x="1" y="434"/>
                  </a:lnTo>
                  <a:lnTo>
                    <a:pt x="668" y="6505"/>
                  </a:lnTo>
                  <a:lnTo>
                    <a:pt x="1268" y="6505"/>
                  </a:lnTo>
                  <a:lnTo>
                    <a:pt x="868"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2d11c505598_0_0"/>
            <p:cNvSpPr/>
            <p:nvPr/>
          </p:nvSpPr>
          <p:spPr>
            <a:xfrm>
              <a:off x="4956750" y="3773575"/>
              <a:ext cx="12575" cy="8725"/>
            </a:xfrm>
            <a:custGeom>
              <a:rect b="b" l="l" r="r" t="t"/>
              <a:pathLst>
                <a:path extrusionOk="0" h="349" w="503">
                  <a:moveTo>
                    <a:pt x="173" y="102"/>
                  </a:moveTo>
                  <a:cubicBezTo>
                    <a:pt x="176" y="103"/>
                    <a:pt x="178" y="103"/>
                    <a:pt x="181" y="103"/>
                  </a:cubicBezTo>
                  <a:cubicBezTo>
                    <a:pt x="214" y="103"/>
                    <a:pt x="248" y="103"/>
                    <a:pt x="248" y="170"/>
                  </a:cubicBezTo>
                  <a:cubicBezTo>
                    <a:pt x="238" y="188"/>
                    <a:pt x="226" y="197"/>
                    <a:pt x="215" y="197"/>
                  </a:cubicBezTo>
                  <a:cubicBezTo>
                    <a:pt x="190" y="197"/>
                    <a:pt x="166" y="158"/>
                    <a:pt x="173" y="102"/>
                  </a:cubicBezTo>
                  <a:close/>
                  <a:moveTo>
                    <a:pt x="215" y="0"/>
                  </a:moveTo>
                  <a:cubicBezTo>
                    <a:pt x="204" y="0"/>
                    <a:pt x="193" y="1"/>
                    <a:pt x="181" y="3"/>
                  </a:cubicBezTo>
                  <a:cubicBezTo>
                    <a:pt x="181" y="3"/>
                    <a:pt x="148" y="3"/>
                    <a:pt x="148" y="36"/>
                  </a:cubicBezTo>
                  <a:cubicBezTo>
                    <a:pt x="1" y="154"/>
                    <a:pt x="112" y="348"/>
                    <a:pt x="255" y="348"/>
                  </a:cubicBezTo>
                  <a:cubicBezTo>
                    <a:pt x="274" y="348"/>
                    <a:pt x="294" y="345"/>
                    <a:pt x="314" y="337"/>
                  </a:cubicBezTo>
                  <a:cubicBezTo>
                    <a:pt x="503" y="242"/>
                    <a:pt x="396" y="0"/>
                    <a:pt x="215"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2d11c505598_0_0"/>
            <p:cNvSpPr/>
            <p:nvPr/>
          </p:nvSpPr>
          <p:spPr>
            <a:xfrm>
              <a:off x="4982950" y="3825350"/>
              <a:ext cx="83400" cy="81400"/>
            </a:xfrm>
            <a:custGeom>
              <a:rect b="b" l="l" r="r" t="t"/>
              <a:pathLst>
                <a:path extrusionOk="0" h="3256" w="3336">
                  <a:moveTo>
                    <a:pt x="200" y="109"/>
                  </a:moveTo>
                  <a:cubicBezTo>
                    <a:pt x="212" y="134"/>
                    <a:pt x="234" y="156"/>
                    <a:pt x="267" y="167"/>
                  </a:cubicBezTo>
                  <a:cubicBezTo>
                    <a:pt x="667" y="234"/>
                    <a:pt x="1101" y="267"/>
                    <a:pt x="1501" y="267"/>
                  </a:cubicBezTo>
                  <a:cubicBezTo>
                    <a:pt x="1935" y="300"/>
                    <a:pt x="2502" y="234"/>
                    <a:pt x="2869" y="400"/>
                  </a:cubicBezTo>
                  <a:cubicBezTo>
                    <a:pt x="3303" y="501"/>
                    <a:pt x="3169" y="1001"/>
                    <a:pt x="3136" y="1401"/>
                  </a:cubicBezTo>
                  <a:cubicBezTo>
                    <a:pt x="3136" y="1735"/>
                    <a:pt x="3203" y="2335"/>
                    <a:pt x="3102" y="2669"/>
                  </a:cubicBezTo>
                  <a:cubicBezTo>
                    <a:pt x="2955" y="3001"/>
                    <a:pt x="2745" y="3088"/>
                    <a:pt x="2514" y="3088"/>
                  </a:cubicBezTo>
                  <a:cubicBezTo>
                    <a:pt x="2328" y="3088"/>
                    <a:pt x="2128" y="3032"/>
                    <a:pt x="1935" y="3002"/>
                  </a:cubicBezTo>
                  <a:cubicBezTo>
                    <a:pt x="1868" y="2997"/>
                    <a:pt x="1796" y="2995"/>
                    <a:pt x="1720" y="2995"/>
                  </a:cubicBezTo>
                  <a:cubicBezTo>
                    <a:pt x="1569" y="2995"/>
                    <a:pt x="1404" y="3002"/>
                    <a:pt x="1243" y="3002"/>
                  </a:cubicBezTo>
                  <a:cubicBezTo>
                    <a:pt x="1001" y="3002"/>
                    <a:pt x="767" y="2986"/>
                    <a:pt x="601" y="2902"/>
                  </a:cubicBezTo>
                  <a:cubicBezTo>
                    <a:pt x="100" y="2635"/>
                    <a:pt x="200" y="1768"/>
                    <a:pt x="200" y="1334"/>
                  </a:cubicBezTo>
                  <a:lnTo>
                    <a:pt x="200" y="109"/>
                  </a:lnTo>
                  <a:close/>
                  <a:moveTo>
                    <a:pt x="167" y="0"/>
                  </a:moveTo>
                  <a:cubicBezTo>
                    <a:pt x="134" y="501"/>
                    <a:pt x="100" y="968"/>
                    <a:pt x="100" y="1468"/>
                  </a:cubicBezTo>
                  <a:cubicBezTo>
                    <a:pt x="100" y="1801"/>
                    <a:pt x="0" y="2302"/>
                    <a:pt x="134" y="2635"/>
                  </a:cubicBezTo>
                  <a:cubicBezTo>
                    <a:pt x="334" y="3236"/>
                    <a:pt x="1168" y="3102"/>
                    <a:pt x="1668" y="3136"/>
                  </a:cubicBezTo>
                  <a:cubicBezTo>
                    <a:pt x="1909" y="3154"/>
                    <a:pt x="2274" y="3255"/>
                    <a:pt x="2591" y="3255"/>
                  </a:cubicBezTo>
                  <a:cubicBezTo>
                    <a:pt x="2844" y="3255"/>
                    <a:pt x="3066" y="3191"/>
                    <a:pt x="3169" y="2969"/>
                  </a:cubicBezTo>
                  <a:cubicBezTo>
                    <a:pt x="3303" y="2735"/>
                    <a:pt x="3269" y="2268"/>
                    <a:pt x="3269" y="1968"/>
                  </a:cubicBezTo>
                  <a:cubicBezTo>
                    <a:pt x="3303" y="1435"/>
                    <a:pt x="3303" y="901"/>
                    <a:pt x="3336" y="334"/>
                  </a:cubicBezTo>
                  <a:cubicBezTo>
                    <a:pt x="3336" y="300"/>
                    <a:pt x="3303" y="267"/>
                    <a:pt x="3269" y="267"/>
                  </a:cubicBezTo>
                  <a:lnTo>
                    <a:pt x="267" y="0"/>
                  </a:lnTo>
                  <a:cubicBezTo>
                    <a:pt x="234" y="0"/>
                    <a:pt x="212" y="15"/>
                    <a:pt x="200" y="36"/>
                  </a:cubicBezTo>
                  <a:lnTo>
                    <a:pt x="200" y="36"/>
                  </a:lnTo>
                  <a:lnTo>
                    <a:pt x="200" y="0"/>
                  </a:ln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d11c505598_0_0"/>
            <p:cNvSpPr/>
            <p:nvPr/>
          </p:nvSpPr>
          <p:spPr>
            <a:xfrm>
              <a:off x="4986275" y="3844525"/>
              <a:ext cx="79250" cy="6500"/>
            </a:xfrm>
            <a:custGeom>
              <a:rect b="b" l="l" r="r" t="t"/>
              <a:pathLst>
                <a:path extrusionOk="0" h="260" w="3170">
                  <a:moveTo>
                    <a:pt x="34" y="0"/>
                  </a:moveTo>
                  <a:cubicBezTo>
                    <a:pt x="1" y="0"/>
                    <a:pt x="1" y="34"/>
                    <a:pt x="34" y="67"/>
                  </a:cubicBezTo>
                  <a:cubicBezTo>
                    <a:pt x="776" y="191"/>
                    <a:pt x="1518" y="259"/>
                    <a:pt x="2274" y="259"/>
                  </a:cubicBezTo>
                  <a:cubicBezTo>
                    <a:pt x="2537" y="259"/>
                    <a:pt x="2802" y="251"/>
                    <a:pt x="3070" y="234"/>
                  </a:cubicBezTo>
                  <a:cubicBezTo>
                    <a:pt x="3170" y="234"/>
                    <a:pt x="3170" y="100"/>
                    <a:pt x="3070" y="100"/>
                  </a:cubicBezTo>
                  <a:cubicBezTo>
                    <a:pt x="2069" y="100"/>
                    <a:pt x="1068" y="67"/>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2d11c505598_0_0"/>
            <p:cNvSpPr/>
            <p:nvPr/>
          </p:nvSpPr>
          <p:spPr>
            <a:xfrm>
              <a:off x="5113025" y="3989825"/>
              <a:ext cx="34800" cy="50000"/>
            </a:xfrm>
            <a:custGeom>
              <a:rect b="b" l="l" r="r" t="t"/>
              <a:pathLst>
                <a:path extrusionOk="0" h="2000" w="1392">
                  <a:moveTo>
                    <a:pt x="51" y="1"/>
                  </a:moveTo>
                  <a:cubicBezTo>
                    <a:pt x="26" y="1"/>
                    <a:pt x="1" y="9"/>
                    <a:pt x="1" y="26"/>
                  </a:cubicBezTo>
                  <a:cubicBezTo>
                    <a:pt x="68" y="860"/>
                    <a:pt x="501" y="1594"/>
                    <a:pt x="1269" y="1994"/>
                  </a:cubicBezTo>
                  <a:cubicBezTo>
                    <a:pt x="1276" y="1998"/>
                    <a:pt x="1283" y="1999"/>
                    <a:pt x="1290" y="1999"/>
                  </a:cubicBezTo>
                  <a:cubicBezTo>
                    <a:pt x="1348" y="1999"/>
                    <a:pt x="1391" y="1890"/>
                    <a:pt x="1302" y="1861"/>
                  </a:cubicBezTo>
                  <a:cubicBezTo>
                    <a:pt x="635" y="1427"/>
                    <a:pt x="168" y="826"/>
                    <a:pt x="101" y="26"/>
                  </a:cubicBezTo>
                  <a:cubicBezTo>
                    <a:pt x="101" y="9"/>
                    <a:pt x="76" y="1"/>
                    <a:pt x="5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d11c505598_0_0"/>
            <p:cNvSpPr/>
            <p:nvPr/>
          </p:nvSpPr>
          <p:spPr>
            <a:xfrm>
              <a:off x="5016300" y="4001100"/>
              <a:ext cx="27550" cy="77325"/>
            </a:xfrm>
            <a:custGeom>
              <a:rect b="b" l="l" r="r" t="t"/>
              <a:pathLst>
                <a:path extrusionOk="0" h="3093" w="1102">
                  <a:moveTo>
                    <a:pt x="935" y="0"/>
                  </a:moveTo>
                  <a:cubicBezTo>
                    <a:pt x="901" y="0"/>
                    <a:pt x="868" y="25"/>
                    <a:pt x="868" y="75"/>
                  </a:cubicBezTo>
                  <a:cubicBezTo>
                    <a:pt x="868" y="576"/>
                    <a:pt x="935" y="1076"/>
                    <a:pt x="868" y="1576"/>
                  </a:cubicBezTo>
                  <a:cubicBezTo>
                    <a:pt x="834" y="2277"/>
                    <a:pt x="468" y="2577"/>
                    <a:pt x="1" y="3077"/>
                  </a:cubicBezTo>
                  <a:cubicBezTo>
                    <a:pt x="1" y="3077"/>
                    <a:pt x="15" y="3092"/>
                    <a:pt x="45" y="3092"/>
                  </a:cubicBezTo>
                  <a:cubicBezTo>
                    <a:pt x="60" y="3092"/>
                    <a:pt x="78" y="3089"/>
                    <a:pt x="101" y="3077"/>
                  </a:cubicBezTo>
                  <a:cubicBezTo>
                    <a:pt x="468" y="2744"/>
                    <a:pt x="868" y="2444"/>
                    <a:pt x="968" y="1943"/>
                  </a:cubicBezTo>
                  <a:cubicBezTo>
                    <a:pt x="1101" y="1376"/>
                    <a:pt x="1035" y="642"/>
                    <a:pt x="1001" y="75"/>
                  </a:cubicBezTo>
                  <a:cubicBezTo>
                    <a:pt x="1001" y="25"/>
                    <a:pt x="968" y="0"/>
                    <a:pt x="935"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2d11c505598_0_0"/>
            <p:cNvSpPr/>
            <p:nvPr/>
          </p:nvSpPr>
          <p:spPr>
            <a:xfrm>
              <a:off x="4887875" y="4005625"/>
              <a:ext cx="38525" cy="44900"/>
            </a:xfrm>
            <a:custGeom>
              <a:rect b="b" l="l" r="r" t="t"/>
              <a:pathLst>
                <a:path extrusionOk="0" h="1796" w="1541">
                  <a:moveTo>
                    <a:pt x="1474" y="1"/>
                  </a:moveTo>
                  <a:cubicBezTo>
                    <a:pt x="1447" y="1"/>
                    <a:pt x="1416" y="19"/>
                    <a:pt x="1402" y="61"/>
                  </a:cubicBezTo>
                  <a:cubicBezTo>
                    <a:pt x="1168" y="762"/>
                    <a:pt x="668" y="1329"/>
                    <a:pt x="67" y="1729"/>
                  </a:cubicBezTo>
                  <a:cubicBezTo>
                    <a:pt x="1" y="1762"/>
                    <a:pt x="67" y="1796"/>
                    <a:pt x="101" y="1796"/>
                  </a:cubicBezTo>
                  <a:cubicBezTo>
                    <a:pt x="801" y="1462"/>
                    <a:pt x="1301" y="828"/>
                    <a:pt x="1502" y="94"/>
                  </a:cubicBezTo>
                  <a:cubicBezTo>
                    <a:pt x="1540" y="36"/>
                    <a:pt x="1512" y="1"/>
                    <a:pt x="1474"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2d11c505598_0_0"/>
            <p:cNvSpPr/>
            <p:nvPr/>
          </p:nvSpPr>
          <p:spPr>
            <a:xfrm>
              <a:off x="4883750" y="4678450"/>
              <a:ext cx="98375" cy="3375"/>
            </a:xfrm>
            <a:custGeom>
              <a:rect b="b" l="l" r="r" t="t"/>
              <a:pathLst>
                <a:path extrusionOk="0" h="135" w="3935">
                  <a:moveTo>
                    <a:pt x="3835" y="1"/>
                  </a:moveTo>
                  <a:cubicBezTo>
                    <a:pt x="2601" y="1"/>
                    <a:pt x="1300" y="34"/>
                    <a:pt x="65" y="67"/>
                  </a:cubicBezTo>
                  <a:cubicBezTo>
                    <a:pt x="56" y="63"/>
                    <a:pt x="48" y="61"/>
                    <a:pt x="41" y="61"/>
                  </a:cubicBezTo>
                  <a:cubicBezTo>
                    <a:pt x="0" y="61"/>
                    <a:pt x="8" y="134"/>
                    <a:pt x="65" y="134"/>
                  </a:cubicBezTo>
                  <a:cubicBezTo>
                    <a:pt x="1300" y="134"/>
                    <a:pt x="2601" y="134"/>
                    <a:pt x="3835" y="67"/>
                  </a:cubicBezTo>
                  <a:cubicBezTo>
                    <a:pt x="3935" y="67"/>
                    <a:pt x="3902" y="1"/>
                    <a:pt x="3835"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2d11c505598_0_0"/>
            <p:cNvSpPr/>
            <p:nvPr/>
          </p:nvSpPr>
          <p:spPr>
            <a:xfrm>
              <a:off x="4892075" y="4650775"/>
              <a:ext cx="94225" cy="6025"/>
            </a:xfrm>
            <a:custGeom>
              <a:rect b="b" l="l" r="r" t="t"/>
              <a:pathLst>
                <a:path extrusionOk="0" h="241" w="3769">
                  <a:moveTo>
                    <a:pt x="42" y="0"/>
                  </a:moveTo>
                  <a:cubicBezTo>
                    <a:pt x="1" y="0"/>
                    <a:pt x="9" y="74"/>
                    <a:pt x="66" y="74"/>
                  </a:cubicBezTo>
                  <a:cubicBezTo>
                    <a:pt x="1267" y="107"/>
                    <a:pt x="2501" y="240"/>
                    <a:pt x="3735" y="240"/>
                  </a:cubicBezTo>
                  <a:cubicBezTo>
                    <a:pt x="3769" y="240"/>
                    <a:pt x="3769" y="140"/>
                    <a:pt x="3735" y="140"/>
                  </a:cubicBezTo>
                  <a:cubicBezTo>
                    <a:pt x="2501" y="74"/>
                    <a:pt x="1267" y="74"/>
                    <a:pt x="66" y="7"/>
                  </a:cubicBezTo>
                  <a:cubicBezTo>
                    <a:pt x="57" y="2"/>
                    <a:pt x="48" y="0"/>
                    <a:pt x="4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2d11c505598_0_0"/>
            <p:cNvSpPr/>
            <p:nvPr/>
          </p:nvSpPr>
          <p:spPr>
            <a:xfrm>
              <a:off x="5020475" y="4665950"/>
              <a:ext cx="112600" cy="16700"/>
            </a:xfrm>
            <a:custGeom>
              <a:rect b="b" l="l" r="r" t="t"/>
              <a:pathLst>
                <a:path extrusionOk="0" h="668" w="4504">
                  <a:moveTo>
                    <a:pt x="4370" y="0"/>
                  </a:moveTo>
                  <a:cubicBezTo>
                    <a:pt x="2969" y="234"/>
                    <a:pt x="1501" y="467"/>
                    <a:pt x="34" y="567"/>
                  </a:cubicBezTo>
                  <a:cubicBezTo>
                    <a:pt x="0" y="567"/>
                    <a:pt x="0" y="667"/>
                    <a:pt x="34" y="667"/>
                  </a:cubicBezTo>
                  <a:cubicBezTo>
                    <a:pt x="1501" y="567"/>
                    <a:pt x="2969" y="367"/>
                    <a:pt x="4437" y="134"/>
                  </a:cubicBezTo>
                  <a:cubicBezTo>
                    <a:pt x="4504" y="134"/>
                    <a:pt x="4470" y="0"/>
                    <a:pt x="437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2d11c505598_0_0"/>
            <p:cNvSpPr/>
            <p:nvPr/>
          </p:nvSpPr>
          <p:spPr>
            <a:xfrm>
              <a:off x="5021300" y="4635100"/>
              <a:ext cx="122625" cy="10025"/>
            </a:xfrm>
            <a:custGeom>
              <a:rect b="b" l="l" r="r" t="t"/>
              <a:pathLst>
                <a:path extrusionOk="0" h="401" w="4905">
                  <a:moveTo>
                    <a:pt x="4804" y="0"/>
                  </a:moveTo>
                  <a:cubicBezTo>
                    <a:pt x="3236" y="100"/>
                    <a:pt x="1635" y="234"/>
                    <a:pt x="67" y="334"/>
                  </a:cubicBezTo>
                  <a:cubicBezTo>
                    <a:pt x="1" y="367"/>
                    <a:pt x="1" y="400"/>
                    <a:pt x="67" y="400"/>
                  </a:cubicBezTo>
                  <a:cubicBezTo>
                    <a:pt x="1635" y="300"/>
                    <a:pt x="3236" y="267"/>
                    <a:pt x="4804" y="133"/>
                  </a:cubicBezTo>
                  <a:cubicBezTo>
                    <a:pt x="4904" y="133"/>
                    <a:pt x="4904" y="0"/>
                    <a:pt x="480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2d11c505598_0_0"/>
            <p:cNvSpPr/>
            <p:nvPr/>
          </p:nvSpPr>
          <p:spPr>
            <a:xfrm>
              <a:off x="5078850" y="4337375"/>
              <a:ext cx="47550" cy="15875"/>
            </a:xfrm>
            <a:custGeom>
              <a:rect b="b" l="l" r="r" t="t"/>
              <a:pathLst>
                <a:path extrusionOk="0" h="635" w="1902">
                  <a:moveTo>
                    <a:pt x="1802" y="1"/>
                  </a:moveTo>
                  <a:cubicBezTo>
                    <a:pt x="1201" y="201"/>
                    <a:pt x="634" y="434"/>
                    <a:pt x="34" y="534"/>
                  </a:cubicBezTo>
                  <a:cubicBezTo>
                    <a:pt x="0" y="601"/>
                    <a:pt x="34" y="634"/>
                    <a:pt x="100" y="634"/>
                  </a:cubicBezTo>
                  <a:cubicBezTo>
                    <a:pt x="667" y="501"/>
                    <a:pt x="1301" y="367"/>
                    <a:pt x="1835" y="134"/>
                  </a:cubicBezTo>
                  <a:cubicBezTo>
                    <a:pt x="1902" y="101"/>
                    <a:pt x="1868" y="1"/>
                    <a:pt x="180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2d11c505598_0_0"/>
            <p:cNvSpPr/>
            <p:nvPr/>
          </p:nvSpPr>
          <p:spPr>
            <a:xfrm>
              <a:off x="4916500" y="4340825"/>
              <a:ext cx="40500" cy="28425"/>
            </a:xfrm>
            <a:custGeom>
              <a:rect b="b" l="l" r="r" t="t"/>
              <a:pathLst>
                <a:path extrusionOk="0" h="1137" w="1620">
                  <a:moveTo>
                    <a:pt x="27" y="1"/>
                  </a:moveTo>
                  <a:cubicBezTo>
                    <a:pt x="9" y="1"/>
                    <a:pt x="0" y="40"/>
                    <a:pt x="23" y="63"/>
                  </a:cubicBezTo>
                  <a:cubicBezTo>
                    <a:pt x="523" y="396"/>
                    <a:pt x="990" y="797"/>
                    <a:pt x="1491" y="1130"/>
                  </a:cubicBezTo>
                  <a:cubicBezTo>
                    <a:pt x="1495" y="1135"/>
                    <a:pt x="1501" y="1137"/>
                    <a:pt x="1508" y="1137"/>
                  </a:cubicBezTo>
                  <a:cubicBezTo>
                    <a:pt x="1549" y="1137"/>
                    <a:pt x="1620" y="1059"/>
                    <a:pt x="1591" y="1030"/>
                  </a:cubicBezTo>
                  <a:cubicBezTo>
                    <a:pt x="1124" y="663"/>
                    <a:pt x="590" y="363"/>
                    <a:pt x="56" y="29"/>
                  </a:cubicBezTo>
                  <a:cubicBezTo>
                    <a:pt x="46" y="9"/>
                    <a:pt x="36" y="1"/>
                    <a:pt x="27"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2d11c505598_0_0"/>
            <p:cNvSpPr/>
            <p:nvPr/>
          </p:nvSpPr>
          <p:spPr>
            <a:xfrm>
              <a:off x="5060500" y="3889975"/>
              <a:ext cx="137625" cy="100650"/>
            </a:xfrm>
            <a:custGeom>
              <a:rect b="b" l="l" r="r" t="t"/>
              <a:pathLst>
                <a:path extrusionOk="0" h="4026" w="5505">
                  <a:moveTo>
                    <a:pt x="4747" y="0"/>
                  </a:moveTo>
                  <a:cubicBezTo>
                    <a:pt x="4731" y="0"/>
                    <a:pt x="4717" y="6"/>
                    <a:pt x="4704" y="17"/>
                  </a:cubicBezTo>
                  <a:cubicBezTo>
                    <a:pt x="4437" y="217"/>
                    <a:pt x="3403" y="84"/>
                    <a:pt x="2836" y="317"/>
                  </a:cubicBezTo>
                  <a:cubicBezTo>
                    <a:pt x="2235" y="517"/>
                    <a:pt x="1235" y="1318"/>
                    <a:pt x="1335" y="1518"/>
                  </a:cubicBezTo>
                  <a:cubicBezTo>
                    <a:pt x="1344" y="1542"/>
                    <a:pt x="1367" y="1552"/>
                    <a:pt x="1401" y="1552"/>
                  </a:cubicBezTo>
                  <a:cubicBezTo>
                    <a:pt x="1607" y="1552"/>
                    <a:pt x="2202" y="1170"/>
                    <a:pt x="2402" y="1084"/>
                  </a:cubicBezTo>
                  <a:cubicBezTo>
                    <a:pt x="2446" y="1075"/>
                    <a:pt x="2487" y="1070"/>
                    <a:pt x="2523" y="1070"/>
                  </a:cubicBezTo>
                  <a:cubicBezTo>
                    <a:pt x="2739" y="1070"/>
                    <a:pt x="2787" y="1238"/>
                    <a:pt x="2102" y="1551"/>
                  </a:cubicBezTo>
                  <a:cubicBezTo>
                    <a:pt x="1268" y="1985"/>
                    <a:pt x="101" y="2652"/>
                    <a:pt x="201" y="2886"/>
                  </a:cubicBezTo>
                  <a:cubicBezTo>
                    <a:pt x="209" y="2918"/>
                    <a:pt x="238" y="2931"/>
                    <a:pt x="283" y="2931"/>
                  </a:cubicBezTo>
                  <a:cubicBezTo>
                    <a:pt x="586" y="2931"/>
                    <a:pt x="1610" y="2325"/>
                    <a:pt x="1947" y="2325"/>
                  </a:cubicBezTo>
                  <a:cubicBezTo>
                    <a:pt x="1987" y="2325"/>
                    <a:pt x="2017" y="2334"/>
                    <a:pt x="2035" y="2352"/>
                  </a:cubicBezTo>
                  <a:cubicBezTo>
                    <a:pt x="2235" y="2552"/>
                    <a:pt x="1435" y="2819"/>
                    <a:pt x="934" y="2986"/>
                  </a:cubicBezTo>
                  <a:cubicBezTo>
                    <a:pt x="434" y="3153"/>
                    <a:pt x="0" y="3353"/>
                    <a:pt x="0" y="3353"/>
                  </a:cubicBezTo>
                  <a:cubicBezTo>
                    <a:pt x="36" y="3496"/>
                    <a:pt x="159" y="3550"/>
                    <a:pt x="333" y="3550"/>
                  </a:cubicBezTo>
                  <a:cubicBezTo>
                    <a:pt x="871" y="3550"/>
                    <a:pt x="1894" y="3029"/>
                    <a:pt x="2289" y="3029"/>
                  </a:cubicBezTo>
                  <a:cubicBezTo>
                    <a:pt x="2361" y="3029"/>
                    <a:pt x="2412" y="3046"/>
                    <a:pt x="2436" y="3086"/>
                  </a:cubicBezTo>
                  <a:cubicBezTo>
                    <a:pt x="2669" y="3419"/>
                    <a:pt x="901" y="3720"/>
                    <a:pt x="768" y="3886"/>
                  </a:cubicBezTo>
                  <a:cubicBezTo>
                    <a:pt x="725" y="3971"/>
                    <a:pt x="850" y="4026"/>
                    <a:pt x="1090" y="4026"/>
                  </a:cubicBezTo>
                  <a:cubicBezTo>
                    <a:pt x="1419" y="4026"/>
                    <a:pt x="1966" y="3923"/>
                    <a:pt x="2602" y="3653"/>
                  </a:cubicBezTo>
                  <a:cubicBezTo>
                    <a:pt x="3736" y="3153"/>
                    <a:pt x="5504" y="1485"/>
                    <a:pt x="5504" y="1485"/>
                  </a:cubicBezTo>
                  <a:cubicBezTo>
                    <a:pt x="5504" y="1485"/>
                    <a:pt x="5000" y="0"/>
                    <a:pt x="4747" y="0"/>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d11c505598_0_0"/>
            <p:cNvSpPr/>
            <p:nvPr/>
          </p:nvSpPr>
          <p:spPr>
            <a:xfrm>
              <a:off x="5058000" y="3611025"/>
              <a:ext cx="305250" cy="326925"/>
            </a:xfrm>
            <a:custGeom>
              <a:rect b="b" l="l" r="r" t="t"/>
              <a:pathLst>
                <a:path extrusionOk="0" h="13077" w="12210">
                  <a:moveTo>
                    <a:pt x="167" y="0"/>
                  </a:moveTo>
                  <a:lnTo>
                    <a:pt x="0" y="4003"/>
                  </a:lnTo>
                  <a:lnTo>
                    <a:pt x="6505" y="7973"/>
                  </a:lnTo>
                  <a:lnTo>
                    <a:pt x="3937" y="11409"/>
                  </a:lnTo>
                  <a:lnTo>
                    <a:pt x="5104" y="13076"/>
                  </a:lnTo>
                  <a:cubicBezTo>
                    <a:pt x="5104" y="13076"/>
                    <a:pt x="12209" y="9174"/>
                    <a:pt x="10641" y="6538"/>
                  </a:cubicBezTo>
                  <a:cubicBezTo>
                    <a:pt x="9007" y="3903"/>
                    <a:pt x="167" y="0"/>
                    <a:pt x="167" y="0"/>
                  </a:cubicBezTo>
                  <a:close/>
                </a:path>
              </a:pathLst>
            </a:custGeom>
            <a:solidFill>
              <a:srgbClr val="C157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2d11c505598_0_0"/>
            <p:cNvSpPr/>
            <p:nvPr/>
          </p:nvSpPr>
          <p:spPr>
            <a:xfrm>
              <a:off x="5085525" y="3623525"/>
              <a:ext cx="22525" cy="172650"/>
            </a:xfrm>
            <a:custGeom>
              <a:rect b="b" l="l" r="r" t="t"/>
              <a:pathLst>
                <a:path extrusionOk="0" h="6906" w="901">
                  <a:moveTo>
                    <a:pt x="100" y="1"/>
                  </a:moveTo>
                  <a:lnTo>
                    <a:pt x="0" y="6906"/>
                  </a:lnTo>
                  <a:lnTo>
                    <a:pt x="567" y="6872"/>
                  </a:lnTo>
                  <a:lnTo>
                    <a:pt x="901" y="368"/>
                  </a:lnTo>
                  <a:lnTo>
                    <a:pt x="100"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2d11c505598_0_0"/>
            <p:cNvSpPr/>
            <p:nvPr/>
          </p:nvSpPr>
          <p:spPr>
            <a:xfrm>
              <a:off x="5087400" y="3780675"/>
              <a:ext cx="12325" cy="9725"/>
            </a:xfrm>
            <a:custGeom>
              <a:rect b="b" l="l" r="r" t="t"/>
              <a:pathLst>
                <a:path extrusionOk="0" h="389" w="493">
                  <a:moveTo>
                    <a:pt x="294" y="1"/>
                  </a:moveTo>
                  <a:cubicBezTo>
                    <a:pt x="260" y="1"/>
                    <a:pt x="265" y="92"/>
                    <a:pt x="292" y="119"/>
                  </a:cubicBezTo>
                  <a:cubicBezTo>
                    <a:pt x="325" y="186"/>
                    <a:pt x="359" y="253"/>
                    <a:pt x="292" y="286"/>
                  </a:cubicBezTo>
                  <a:cubicBezTo>
                    <a:pt x="192" y="286"/>
                    <a:pt x="159" y="186"/>
                    <a:pt x="259" y="119"/>
                  </a:cubicBezTo>
                  <a:cubicBezTo>
                    <a:pt x="259" y="86"/>
                    <a:pt x="192" y="53"/>
                    <a:pt x="159" y="53"/>
                  </a:cubicBezTo>
                  <a:cubicBezTo>
                    <a:pt x="1" y="116"/>
                    <a:pt x="82" y="389"/>
                    <a:pt x="262" y="389"/>
                  </a:cubicBezTo>
                  <a:cubicBezTo>
                    <a:pt x="271" y="389"/>
                    <a:pt x="282" y="388"/>
                    <a:pt x="292" y="386"/>
                  </a:cubicBezTo>
                  <a:cubicBezTo>
                    <a:pt x="492" y="353"/>
                    <a:pt x="492" y="86"/>
                    <a:pt x="325" y="19"/>
                  </a:cubicBezTo>
                  <a:cubicBezTo>
                    <a:pt x="312" y="6"/>
                    <a:pt x="302" y="1"/>
                    <a:pt x="294"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2d11c505598_0_0"/>
            <p:cNvSpPr/>
            <p:nvPr/>
          </p:nvSpPr>
          <p:spPr>
            <a:xfrm>
              <a:off x="4967100" y="3344075"/>
              <a:ext cx="170150" cy="228275"/>
            </a:xfrm>
            <a:custGeom>
              <a:rect b="b" l="l" r="r" t="t"/>
              <a:pathLst>
                <a:path extrusionOk="0" h="9131" w="6806">
                  <a:moveTo>
                    <a:pt x="3419" y="0"/>
                  </a:moveTo>
                  <a:cubicBezTo>
                    <a:pt x="1888" y="0"/>
                    <a:pt x="814" y="1803"/>
                    <a:pt x="568" y="3407"/>
                  </a:cubicBezTo>
                  <a:cubicBezTo>
                    <a:pt x="134" y="5708"/>
                    <a:pt x="0" y="8077"/>
                    <a:pt x="2402" y="8877"/>
                  </a:cubicBezTo>
                  <a:cubicBezTo>
                    <a:pt x="2931" y="9053"/>
                    <a:pt x="3396" y="9131"/>
                    <a:pt x="3806" y="9131"/>
                  </a:cubicBezTo>
                  <a:cubicBezTo>
                    <a:pt x="6110" y="9131"/>
                    <a:pt x="6644" y="6679"/>
                    <a:pt x="6672" y="5575"/>
                  </a:cubicBezTo>
                  <a:cubicBezTo>
                    <a:pt x="6805" y="2206"/>
                    <a:pt x="6805" y="504"/>
                    <a:pt x="4103" y="4"/>
                  </a:cubicBezTo>
                  <a:cubicBezTo>
                    <a:pt x="4103" y="4"/>
                    <a:pt x="3837" y="37"/>
                    <a:pt x="3803" y="37"/>
                  </a:cubicBezTo>
                  <a:cubicBezTo>
                    <a:pt x="3672" y="12"/>
                    <a:pt x="3544" y="0"/>
                    <a:pt x="3419" y="0"/>
                  </a:cubicBezTo>
                  <a:close/>
                </a:path>
              </a:pathLst>
            </a:custGeom>
            <a:solidFill>
              <a:srgbClr val="FFA6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d11c505598_0_0"/>
            <p:cNvSpPr/>
            <p:nvPr/>
          </p:nvSpPr>
          <p:spPr>
            <a:xfrm>
              <a:off x="5108025" y="3440150"/>
              <a:ext cx="4200" cy="4150"/>
            </a:xfrm>
            <a:custGeom>
              <a:rect b="b" l="l" r="r" t="t"/>
              <a:pathLst>
                <a:path extrusionOk="0" h="166" w="168">
                  <a:moveTo>
                    <a:pt x="83" y="1"/>
                  </a:moveTo>
                  <a:cubicBezTo>
                    <a:pt x="41" y="1"/>
                    <a:pt x="1" y="27"/>
                    <a:pt x="1" y="64"/>
                  </a:cubicBezTo>
                  <a:cubicBezTo>
                    <a:pt x="1" y="131"/>
                    <a:pt x="1" y="131"/>
                    <a:pt x="34" y="131"/>
                  </a:cubicBezTo>
                  <a:cubicBezTo>
                    <a:pt x="58" y="154"/>
                    <a:pt x="81" y="165"/>
                    <a:pt x="102" y="165"/>
                  </a:cubicBezTo>
                  <a:cubicBezTo>
                    <a:pt x="140" y="165"/>
                    <a:pt x="168" y="128"/>
                    <a:pt x="168" y="64"/>
                  </a:cubicBezTo>
                  <a:cubicBezTo>
                    <a:pt x="153" y="19"/>
                    <a:pt x="117" y="1"/>
                    <a:pt x="8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d11c505598_0_0"/>
            <p:cNvSpPr/>
            <p:nvPr/>
          </p:nvSpPr>
          <p:spPr>
            <a:xfrm>
              <a:off x="5032975" y="3433925"/>
              <a:ext cx="6325" cy="4225"/>
            </a:xfrm>
            <a:custGeom>
              <a:rect b="b" l="l" r="r" t="t"/>
              <a:pathLst>
                <a:path extrusionOk="0" h="169" w="253">
                  <a:moveTo>
                    <a:pt x="140" y="1"/>
                  </a:moveTo>
                  <a:cubicBezTo>
                    <a:pt x="70" y="1"/>
                    <a:pt x="0" y="121"/>
                    <a:pt x="101" y="146"/>
                  </a:cubicBezTo>
                  <a:cubicBezTo>
                    <a:pt x="116" y="162"/>
                    <a:pt x="134" y="168"/>
                    <a:pt x="150" y="168"/>
                  </a:cubicBezTo>
                  <a:cubicBezTo>
                    <a:pt x="205" y="168"/>
                    <a:pt x="252" y="97"/>
                    <a:pt x="201" y="46"/>
                  </a:cubicBezTo>
                  <a:cubicBezTo>
                    <a:pt x="184" y="13"/>
                    <a:pt x="162" y="1"/>
                    <a:pt x="14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g2d11c505598_0_0"/>
            <p:cNvSpPr/>
            <p:nvPr/>
          </p:nvSpPr>
          <p:spPr>
            <a:xfrm>
              <a:off x="4985450" y="3540150"/>
              <a:ext cx="100925" cy="136775"/>
            </a:xfrm>
            <a:custGeom>
              <a:rect b="b" l="l" r="r" t="t"/>
              <a:pathLst>
                <a:path extrusionOk="0" h="5471" w="4037">
                  <a:moveTo>
                    <a:pt x="334" y="0"/>
                  </a:moveTo>
                  <a:lnTo>
                    <a:pt x="67" y="3536"/>
                  </a:lnTo>
                  <a:cubicBezTo>
                    <a:pt x="0" y="4570"/>
                    <a:pt x="834" y="5471"/>
                    <a:pt x="1868" y="5471"/>
                  </a:cubicBezTo>
                  <a:cubicBezTo>
                    <a:pt x="2769" y="5471"/>
                    <a:pt x="3570" y="4770"/>
                    <a:pt x="3670" y="3869"/>
                  </a:cubicBezTo>
                  <a:lnTo>
                    <a:pt x="4037" y="367"/>
                  </a:lnTo>
                  <a:lnTo>
                    <a:pt x="334" y="0"/>
                  </a:lnTo>
                  <a:close/>
                </a:path>
              </a:pathLst>
            </a:custGeom>
            <a:solidFill>
              <a:srgbClr val="FFA6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g2d11c505598_0_0"/>
            <p:cNvSpPr/>
            <p:nvPr/>
          </p:nvSpPr>
          <p:spPr>
            <a:xfrm>
              <a:off x="5064675" y="3428600"/>
              <a:ext cx="27550" cy="58025"/>
            </a:xfrm>
            <a:custGeom>
              <a:rect b="b" l="l" r="r" t="t"/>
              <a:pathLst>
                <a:path extrusionOk="0" h="2321" w="1102">
                  <a:moveTo>
                    <a:pt x="234" y="0"/>
                  </a:moveTo>
                  <a:cubicBezTo>
                    <a:pt x="217" y="0"/>
                    <a:pt x="200" y="9"/>
                    <a:pt x="200" y="26"/>
                  </a:cubicBezTo>
                  <a:cubicBezTo>
                    <a:pt x="100" y="626"/>
                    <a:pt x="67" y="1193"/>
                    <a:pt x="0" y="1827"/>
                  </a:cubicBezTo>
                  <a:cubicBezTo>
                    <a:pt x="0" y="1856"/>
                    <a:pt x="25" y="1934"/>
                    <a:pt x="53" y="1934"/>
                  </a:cubicBezTo>
                  <a:cubicBezTo>
                    <a:pt x="58" y="1934"/>
                    <a:pt x="62" y="1932"/>
                    <a:pt x="67" y="1927"/>
                  </a:cubicBezTo>
                  <a:cubicBezTo>
                    <a:pt x="190" y="1865"/>
                    <a:pt x="484" y="1690"/>
                    <a:pt x="634" y="1690"/>
                  </a:cubicBezTo>
                  <a:cubicBezTo>
                    <a:pt x="646" y="1690"/>
                    <a:pt x="657" y="1691"/>
                    <a:pt x="667" y="1693"/>
                  </a:cubicBezTo>
                  <a:cubicBezTo>
                    <a:pt x="734" y="1760"/>
                    <a:pt x="601" y="1827"/>
                    <a:pt x="567" y="1927"/>
                  </a:cubicBezTo>
                  <a:cubicBezTo>
                    <a:pt x="501" y="1994"/>
                    <a:pt x="401" y="2127"/>
                    <a:pt x="334" y="2194"/>
                  </a:cubicBezTo>
                  <a:cubicBezTo>
                    <a:pt x="262" y="2266"/>
                    <a:pt x="311" y="2321"/>
                    <a:pt x="369" y="2321"/>
                  </a:cubicBezTo>
                  <a:cubicBezTo>
                    <a:pt x="391" y="2321"/>
                    <a:pt x="415" y="2312"/>
                    <a:pt x="434" y="2294"/>
                  </a:cubicBezTo>
                  <a:cubicBezTo>
                    <a:pt x="567" y="2160"/>
                    <a:pt x="1101" y="1793"/>
                    <a:pt x="901" y="1527"/>
                  </a:cubicBezTo>
                  <a:cubicBezTo>
                    <a:pt x="863" y="1481"/>
                    <a:pt x="809" y="1463"/>
                    <a:pt x="745" y="1463"/>
                  </a:cubicBezTo>
                  <a:cubicBezTo>
                    <a:pt x="573" y="1463"/>
                    <a:pt x="334" y="1593"/>
                    <a:pt x="176" y="1674"/>
                  </a:cubicBezTo>
                  <a:lnTo>
                    <a:pt x="176" y="1674"/>
                  </a:lnTo>
                  <a:cubicBezTo>
                    <a:pt x="206" y="1148"/>
                    <a:pt x="237" y="573"/>
                    <a:pt x="267" y="26"/>
                  </a:cubicBezTo>
                  <a:cubicBezTo>
                    <a:pt x="267" y="9"/>
                    <a:pt x="250" y="0"/>
                    <a:pt x="23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d11c505598_0_0"/>
            <p:cNvSpPr/>
            <p:nvPr/>
          </p:nvSpPr>
          <p:spPr>
            <a:xfrm>
              <a:off x="4945025" y="3424850"/>
              <a:ext cx="47125" cy="58225"/>
            </a:xfrm>
            <a:custGeom>
              <a:rect b="b" l="l" r="r" t="t"/>
              <a:pathLst>
                <a:path extrusionOk="0" h="2329" w="1885">
                  <a:moveTo>
                    <a:pt x="1047" y="1"/>
                  </a:moveTo>
                  <a:cubicBezTo>
                    <a:pt x="659" y="1"/>
                    <a:pt x="339" y="338"/>
                    <a:pt x="216" y="676"/>
                  </a:cubicBezTo>
                  <a:cubicBezTo>
                    <a:pt x="0" y="1417"/>
                    <a:pt x="441" y="2329"/>
                    <a:pt x="1248" y="2329"/>
                  </a:cubicBezTo>
                  <a:cubicBezTo>
                    <a:pt x="1313" y="2329"/>
                    <a:pt x="1381" y="2323"/>
                    <a:pt x="1451" y="2310"/>
                  </a:cubicBezTo>
                  <a:lnTo>
                    <a:pt x="1784" y="643"/>
                  </a:lnTo>
                  <a:cubicBezTo>
                    <a:pt x="1884" y="309"/>
                    <a:pt x="1384" y="75"/>
                    <a:pt x="1150" y="9"/>
                  </a:cubicBezTo>
                  <a:cubicBezTo>
                    <a:pt x="1116" y="3"/>
                    <a:pt x="1081" y="1"/>
                    <a:pt x="1047" y="1"/>
                  </a:cubicBezTo>
                  <a:close/>
                </a:path>
              </a:pathLst>
            </a:custGeom>
            <a:solidFill>
              <a:srgbClr val="FFA6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2d11c505598_0_0"/>
            <p:cNvSpPr/>
            <p:nvPr/>
          </p:nvSpPr>
          <p:spPr>
            <a:xfrm>
              <a:off x="5044650" y="3486650"/>
              <a:ext cx="39075" cy="21325"/>
            </a:xfrm>
            <a:custGeom>
              <a:rect b="b" l="l" r="r" t="t"/>
              <a:pathLst>
                <a:path extrusionOk="0" h="853" w="1563">
                  <a:moveTo>
                    <a:pt x="21" y="0"/>
                  </a:moveTo>
                  <a:cubicBezTo>
                    <a:pt x="12" y="0"/>
                    <a:pt x="1" y="19"/>
                    <a:pt x="1" y="39"/>
                  </a:cubicBezTo>
                  <a:cubicBezTo>
                    <a:pt x="134" y="372"/>
                    <a:pt x="234" y="706"/>
                    <a:pt x="634" y="839"/>
                  </a:cubicBezTo>
                  <a:cubicBezTo>
                    <a:pt x="679" y="848"/>
                    <a:pt x="724" y="852"/>
                    <a:pt x="769" y="852"/>
                  </a:cubicBezTo>
                  <a:cubicBezTo>
                    <a:pt x="1063" y="852"/>
                    <a:pt x="1362" y="675"/>
                    <a:pt x="1535" y="472"/>
                  </a:cubicBezTo>
                  <a:cubicBezTo>
                    <a:pt x="1562" y="418"/>
                    <a:pt x="1545" y="363"/>
                    <a:pt x="1502" y="363"/>
                  </a:cubicBezTo>
                  <a:cubicBezTo>
                    <a:pt x="1492" y="363"/>
                    <a:pt x="1481" y="366"/>
                    <a:pt x="1468" y="372"/>
                  </a:cubicBezTo>
                  <a:cubicBezTo>
                    <a:pt x="1221" y="526"/>
                    <a:pt x="1032" y="709"/>
                    <a:pt x="740" y="709"/>
                  </a:cubicBezTo>
                  <a:cubicBezTo>
                    <a:pt x="717" y="709"/>
                    <a:pt x="693" y="708"/>
                    <a:pt x="668" y="706"/>
                  </a:cubicBezTo>
                  <a:cubicBezTo>
                    <a:pt x="334" y="639"/>
                    <a:pt x="167" y="339"/>
                    <a:pt x="34" y="39"/>
                  </a:cubicBezTo>
                  <a:cubicBezTo>
                    <a:pt x="34" y="10"/>
                    <a:pt x="28" y="0"/>
                    <a:pt x="2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2d11c505598_0_0"/>
            <p:cNvSpPr/>
            <p:nvPr/>
          </p:nvSpPr>
          <p:spPr>
            <a:xfrm>
              <a:off x="5035800" y="3481775"/>
              <a:ext cx="21125" cy="12300"/>
            </a:xfrm>
            <a:custGeom>
              <a:rect b="b" l="l" r="r" t="t"/>
              <a:pathLst>
                <a:path extrusionOk="0" h="492" w="845">
                  <a:moveTo>
                    <a:pt x="528" y="1"/>
                  </a:moveTo>
                  <a:cubicBezTo>
                    <a:pt x="321" y="1"/>
                    <a:pt x="118" y="148"/>
                    <a:pt x="21" y="367"/>
                  </a:cubicBezTo>
                  <a:cubicBezTo>
                    <a:pt x="1" y="448"/>
                    <a:pt x="17" y="492"/>
                    <a:pt x="41" y="492"/>
                  </a:cubicBezTo>
                  <a:cubicBezTo>
                    <a:pt x="56" y="492"/>
                    <a:pt x="75" y="473"/>
                    <a:pt x="88" y="434"/>
                  </a:cubicBezTo>
                  <a:cubicBezTo>
                    <a:pt x="194" y="249"/>
                    <a:pt x="383" y="189"/>
                    <a:pt x="574" y="189"/>
                  </a:cubicBezTo>
                  <a:cubicBezTo>
                    <a:pt x="623" y="189"/>
                    <a:pt x="673" y="193"/>
                    <a:pt x="722" y="200"/>
                  </a:cubicBezTo>
                  <a:cubicBezTo>
                    <a:pt x="733" y="204"/>
                    <a:pt x="743" y="205"/>
                    <a:pt x="752" y="205"/>
                  </a:cubicBezTo>
                  <a:cubicBezTo>
                    <a:pt x="827" y="205"/>
                    <a:pt x="844" y="96"/>
                    <a:pt x="755" y="67"/>
                  </a:cubicBezTo>
                  <a:cubicBezTo>
                    <a:pt x="682" y="21"/>
                    <a:pt x="605" y="1"/>
                    <a:pt x="52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d11c505598_0_0"/>
            <p:cNvSpPr/>
            <p:nvPr/>
          </p:nvSpPr>
          <p:spPr>
            <a:xfrm>
              <a:off x="4981275" y="3335250"/>
              <a:ext cx="160150" cy="109850"/>
            </a:xfrm>
            <a:custGeom>
              <a:rect b="b" l="l" r="r" t="t"/>
              <a:pathLst>
                <a:path extrusionOk="0" h="4394" w="6406">
                  <a:moveTo>
                    <a:pt x="3492" y="0"/>
                  </a:moveTo>
                  <a:cubicBezTo>
                    <a:pt x="2821" y="0"/>
                    <a:pt x="2164" y="215"/>
                    <a:pt x="1602" y="524"/>
                  </a:cubicBezTo>
                  <a:cubicBezTo>
                    <a:pt x="1101" y="824"/>
                    <a:pt x="601" y="1191"/>
                    <a:pt x="367" y="1691"/>
                  </a:cubicBezTo>
                  <a:cubicBezTo>
                    <a:pt x="167" y="2158"/>
                    <a:pt x="67" y="2659"/>
                    <a:pt x="34" y="3092"/>
                  </a:cubicBezTo>
                  <a:cubicBezTo>
                    <a:pt x="1" y="3359"/>
                    <a:pt x="1" y="3593"/>
                    <a:pt x="34" y="3860"/>
                  </a:cubicBezTo>
                  <a:cubicBezTo>
                    <a:pt x="67" y="4093"/>
                    <a:pt x="234" y="4327"/>
                    <a:pt x="501" y="4393"/>
                  </a:cubicBezTo>
                  <a:lnTo>
                    <a:pt x="601" y="2525"/>
                  </a:lnTo>
                  <a:cubicBezTo>
                    <a:pt x="668" y="2258"/>
                    <a:pt x="701" y="1925"/>
                    <a:pt x="868" y="1758"/>
                  </a:cubicBezTo>
                  <a:cubicBezTo>
                    <a:pt x="953" y="1673"/>
                    <a:pt x="1073" y="1641"/>
                    <a:pt x="1194" y="1641"/>
                  </a:cubicBezTo>
                  <a:cubicBezTo>
                    <a:pt x="1408" y="1641"/>
                    <a:pt x="1626" y="1740"/>
                    <a:pt x="1668" y="1825"/>
                  </a:cubicBezTo>
                  <a:cubicBezTo>
                    <a:pt x="1768" y="2192"/>
                    <a:pt x="1935" y="2559"/>
                    <a:pt x="2235" y="2826"/>
                  </a:cubicBezTo>
                  <a:cubicBezTo>
                    <a:pt x="2454" y="2995"/>
                    <a:pt x="2725" y="3112"/>
                    <a:pt x="3010" y="3112"/>
                  </a:cubicBezTo>
                  <a:cubicBezTo>
                    <a:pt x="3117" y="3112"/>
                    <a:pt x="3227" y="3095"/>
                    <a:pt x="3336" y="3059"/>
                  </a:cubicBezTo>
                  <a:cubicBezTo>
                    <a:pt x="3669" y="2938"/>
                    <a:pt x="3893" y="2569"/>
                    <a:pt x="3806" y="2253"/>
                  </a:cubicBezTo>
                  <a:lnTo>
                    <a:pt x="3806" y="2253"/>
                  </a:lnTo>
                  <a:cubicBezTo>
                    <a:pt x="3939" y="2583"/>
                    <a:pt x="4129" y="2885"/>
                    <a:pt x="4404" y="3159"/>
                  </a:cubicBezTo>
                  <a:cubicBezTo>
                    <a:pt x="4529" y="3309"/>
                    <a:pt x="4729" y="3441"/>
                    <a:pt x="4920" y="3441"/>
                  </a:cubicBezTo>
                  <a:cubicBezTo>
                    <a:pt x="4983" y="3441"/>
                    <a:pt x="5046" y="3426"/>
                    <a:pt x="5104" y="3393"/>
                  </a:cubicBezTo>
                  <a:cubicBezTo>
                    <a:pt x="5238" y="3326"/>
                    <a:pt x="5338" y="3159"/>
                    <a:pt x="5338" y="3026"/>
                  </a:cubicBezTo>
                  <a:cubicBezTo>
                    <a:pt x="5338" y="2859"/>
                    <a:pt x="5238" y="2725"/>
                    <a:pt x="5204" y="2559"/>
                  </a:cubicBezTo>
                  <a:lnTo>
                    <a:pt x="5204" y="2559"/>
                  </a:lnTo>
                  <a:cubicBezTo>
                    <a:pt x="5338" y="2859"/>
                    <a:pt x="5504" y="3159"/>
                    <a:pt x="5738" y="3393"/>
                  </a:cubicBezTo>
                  <a:cubicBezTo>
                    <a:pt x="5767" y="3421"/>
                    <a:pt x="5845" y="3499"/>
                    <a:pt x="5909" y="3499"/>
                  </a:cubicBezTo>
                  <a:cubicBezTo>
                    <a:pt x="5919" y="3499"/>
                    <a:pt x="5929" y="3497"/>
                    <a:pt x="5938" y="3493"/>
                  </a:cubicBezTo>
                  <a:cubicBezTo>
                    <a:pt x="6005" y="3493"/>
                    <a:pt x="6038" y="3393"/>
                    <a:pt x="6072" y="3359"/>
                  </a:cubicBezTo>
                  <a:cubicBezTo>
                    <a:pt x="6405" y="2659"/>
                    <a:pt x="6338" y="1758"/>
                    <a:pt x="5871" y="1158"/>
                  </a:cubicBezTo>
                  <a:cubicBezTo>
                    <a:pt x="5404" y="524"/>
                    <a:pt x="4671" y="90"/>
                    <a:pt x="3870" y="24"/>
                  </a:cubicBezTo>
                  <a:cubicBezTo>
                    <a:pt x="3744" y="8"/>
                    <a:pt x="3618" y="0"/>
                    <a:pt x="349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2d11c505598_0_0"/>
            <p:cNvSpPr/>
            <p:nvPr/>
          </p:nvSpPr>
          <p:spPr>
            <a:xfrm>
              <a:off x="4999625" y="3549825"/>
              <a:ext cx="82575" cy="24300"/>
            </a:xfrm>
            <a:custGeom>
              <a:rect b="b" l="l" r="r" t="t"/>
              <a:pathLst>
                <a:path extrusionOk="0" h="972" w="3303">
                  <a:moveTo>
                    <a:pt x="40" y="0"/>
                  </a:moveTo>
                  <a:cubicBezTo>
                    <a:pt x="0" y="0"/>
                    <a:pt x="0" y="31"/>
                    <a:pt x="0" y="80"/>
                  </a:cubicBezTo>
                  <a:cubicBezTo>
                    <a:pt x="648" y="628"/>
                    <a:pt x="1500" y="971"/>
                    <a:pt x="2376" y="971"/>
                  </a:cubicBezTo>
                  <a:cubicBezTo>
                    <a:pt x="2673" y="971"/>
                    <a:pt x="2974" y="932"/>
                    <a:pt x="3269" y="847"/>
                  </a:cubicBezTo>
                  <a:cubicBezTo>
                    <a:pt x="3303" y="847"/>
                    <a:pt x="3303" y="781"/>
                    <a:pt x="3269" y="781"/>
                  </a:cubicBezTo>
                  <a:cubicBezTo>
                    <a:pt x="2978" y="831"/>
                    <a:pt x="2690" y="858"/>
                    <a:pt x="2408" y="858"/>
                  </a:cubicBezTo>
                  <a:cubicBezTo>
                    <a:pt x="1564" y="858"/>
                    <a:pt x="776" y="614"/>
                    <a:pt x="100" y="13"/>
                  </a:cubicBezTo>
                  <a:cubicBezTo>
                    <a:pt x="74" y="4"/>
                    <a:pt x="54" y="0"/>
                    <a:pt x="4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d11c505598_0_0"/>
            <p:cNvSpPr/>
            <p:nvPr/>
          </p:nvSpPr>
          <p:spPr>
            <a:xfrm>
              <a:off x="5049650" y="3517375"/>
              <a:ext cx="30050" cy="34475"/>
            </a:xfrm>
            <a:custGeom>
              <a:rect b="b" l="l" r="r" t="t"/>
              <a:pathLst>
                <a:path extrusionOk="0" h="1379" w="1202">
                  <a:moveTo>
                    <a:pt x="402" y="0"/>
                  </a:moveTo>
                  <a:cubicBezTo>
                    <a:pt x="360" y="0"/>
                    <a:pt x="290" y="54"/>
                    <a:pt x="268" y="77"/>
                  </a:cubicBezTo>
                  <a:cubicBezTo>
                    <a:pt x="201" y="110"/>
                    <a:pt x="168" y="211"/>
                    <a:pt x="134" y="277"/>
                  </a:cubicBezTo>
                  <a:cubicBezTo>
                    <a:pt x="101" y="444"/>
                    <a:pt x="1" y="611"/>
                    <a:pt x="1" y="811"/>
                  </a:cubicBezTo>
                  <a:cubicBezTo>
                    <a:pt x="1" y="911"/>
                    <a:pt x="1" y="978"/>
                    <a:pt x="101" y="1078"/>
                  </a:cubicBezTo>
                  <a:cubicBezTo>
                    <a:pt x="125" y="1125"/>
                    <a:pt x="181" y="1172"/>
                    <a:pt x="248" y="1172"/>
                  </a:cubicBezTo>
                  <a:cubicBezTo>
                    <a:pt x="276" y="1172"/>
                    <a:pt x="305" y="1164"/>
                    <a:pt x="334" y="1145"/>
                  </a:cubicBezTo>
                  <a:cubicBezTo>
                    <a:pt x="389" y="1126"/>
                    <a:pt x="423" y="1079"/>
                    <a:pt x="428" y="1034"/>
                  </a:cubicBezTo>
                  <a:lnTo>
                    <a:pt x="428" y="1034"/>
                  </a:lnTo>
                  <a:cubicBezTo>
                    <a:pt x="434" y="1065"/>
                    <a:pt x="434" y="1096"/>
                    <a:pt x="434" y="1111"/>
                  </a:cubicBezTo>
                  <a:lnTo>
                    <a:pt x="434" y="1278"/>
                  </a:lnTo>
                  <a:cubicBezTo>
                    <a:pt x="468" y="1311"/>
                    <a:pt x="501" y="1378"/>
                    <a:pt x="601" y="1378"/>
                  </a:cubicBezTo>
                  <a:cubicBezTo>
                    <a:pt x="635" y="1378"/>
                    <a:pt x="635" y="1311"/>
                    <a:pt x="668" y="1278"/>
                  </a:cubicBezTo>
                  <a:cubicBezTo>
                    <a:pt x="701" y="1211"/>
                    <a:pt x="701" y="1078"/>
                    <a:pt x="768" y="944"/>
                  </a:cubicBezTo>
                  <a:cubicBezTo>
                    <a:pt x="768" y="1044"/>
                    <a:pt x="768" y="1078"/>
                    <a:pt x="801" y="1145"/>
                  </a:cubicBezTo>
                  <a:cubicBezTo>
                    <a:pt x="835" y="1245"/>
                    <a:pt x="868" y="1278"/>
                    <a:pt x="968" y="1278"/>
                  </a:cubicBezTo>
                  <a:cubicBezTo>
                    <a:pt x="1035" y="1278"/>
                    <a:pt x="1102" y="1145"/>
                    <a:pt x="1135" y="1078"/>
                  </a:cubicBezTo>
                  <a:cubicBezTo>
                    <a:pt x="1168" y="811"/>
                    <a:pt x="1202" y="577"/>
                    <a:pt x="1068" y="377"/>
                  </a:cubicBezTo>
                  <a:cubicBezTo>
                    <a:pt x="908" y="164"/>
                    <a:pt x="727" y="14"/>
                    <a:pt x="558" y="14"/>
                  </a:cubicBezTo>
                  <a:cubicBezTo>
                    <a:pt x="516" y="14"/>
                    <a:pt x="475" y="24"/>
                    <a:pt x="434" y="44"/>
                  </a:cubicBezTo>
                  <a:cubicBezTo>
                    <a:pt x="434" y="12"/>
                    <a:pt x="421" y="0"/>
                    <a:pt x="40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g2d11c505598_0_0"/>
          <p:cNvGrpSpPr/>
          <p:nvPr/>
        </p:nvGrpSpPr>
        <p:grpSpPr>
          <a:xfrm>
            <a:off x="4064975" y="1704477"/>
            <a:ext cx="891604" cy="1489092"/>
            <a:chOff x="5740975" y="1340525"/>
            <a:chExt cx="1025775" cy="1636725"/>
          </a:xfrm>
        </p:grpSpPr>
        <p:sp>
          <p:nvSpPr>
            <p:cNvPr id="990" name="Google Shape;990;g2d11c505598_0_0"/>
            <p:cNvSpPr/>
            <p:nvPr/>
          </p:nvSpPr>
          <p:spPr>
            <a:xfrm>
              <a:off x="5914450" y="1676300"/>
              <a:ext cx="361950" cy="346425"/>
            </a:xfrm>
            <a:custGeom>
              <a:rect b="b" l="l" r="r" t="t"/>
              <a:pathLst>
                <a:path extrusionOk="0" h="13857" w="14478">
                  <a:moveTo>
                    <a:pt x="11742" y="1"/>
                  </a:moveTo>
                  <a:lnTo>
                    <a:pt x="9040" y="5004"/>
                  </a:lnTo>
                  <a:lnTo>
                    <a:pt x="7973" y="9574"/>
                  </a:lnTo>
                  <a:lnTo>
                    <a:pt x="234" y="11709"/>
                  </a:lnTo>
                  <a:lnTo>
                    <a:pt x="34" y="13410"/>
                  </a:lnTo>
                  <a:cubicBezTo>
                    <a:pt x="0" y="13410"/>
                    <a:pt x="2416" y="13856"/>
                    <a:pt x="5075" y="13856"/>
                  </a:cubicBezTo>
                  <a:cubicBezTo>
                    <a:pt x="7708" y="13856"/>
                    <a:pt x="10579" y="13419"/>
                    <a:pt x="11542" y="11676"/>
                  </a:cubicBezTo>
                  <a:cubicBezTo>
                    <a:pt x="14477" y="6339"/>
                    <a:pt x="11742" y="1"/>
                    <a:pt x="11742" y="1"/>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d11c505598_0_0"/>
            <p:cNvSpPr/>
            <p:nvPr/>
          </p:nvSpPr>
          <p:spPr>
            <a:xfrm>
              <a:off x="5740975" y="1936275"/>
              <a:ext cx="188050" cy="80650"/>
            </a:xfrm>
            <a:custGeom>
              <a:rect b="b" l="l" r="r" t="t"/>
              <a:pathLst>
                <a:path extrusionOk="0" h="3226" w="7522">
                  <a:moveTo>
                    <a:pt x="3829" y="1"/>
                  </a:moveTo>
                  <a:cubicBezTo>
                    <a:pt x="3353" y="1"/>
                    <a:pt x="2953" y="59"/>
                    <a:pt x="2903" y="176"/>
                  </a:cubicBezTo>
                  <a:cubicBezTo>
                    <a:pt x="2836" y="443"/>
                    <a:pt x="3904" y="476"/>
                    <a:pt x="4204" y="610"/>
                  </a:cubicBezTo>
                  <a:cubicBezTo>
                    <a:pt x="4423" y="707"/>
                    <a:pt x="4553" y="910"/>
                    <a:pt x="4194" y="910"/>
                  </a:cubicBezTo>
                  <a:cubicBezTo>
                    <a:pt x="4061" y="910"/>
                    <a:pt x="3860" y="882"/>
                    <a:pt x="3570" y="810"/>
                  </a:cubicBezTo>
                  <a:cubicBezTo>
                    <a:pt x="2865" y="651"/>
                    <a:pt x="1912" y="476"/>
                    <a:pt x="1335" y="476"/>
                  </a:cubicBezTo>
                  <a:cubicBezTo>
                    <a:pt x="1065" y="476"/>
                    <a:pt x="877" y="514"/>
                    <a:pt x="835" y="610"/>
                  </a:cubicBezTo>
                  <a:cubicBezTo>
                    <a:pt x="701" y="910"/>
                    <a:pt x="2870" y="1110"/>
                    <a:pt x="2903" y="1443"/>
                  </a:cubicBezTo>
                  <a:cubicBezTo>
                    <a:pt x="2923" y="1546"/>
                    <a:pt x="2850" y="1585"/>
                    <a:pt x="2722" y="1585"/>
                  </a:cubicBezTo>
                  <a:cubicBezTo>
                    <a:pt x="2432" y="1585"/>
                    <a:pt x="1862" y="1382"/>
                    <a:pt x="1469" y="1243"/>
                  </a:cubicBezTo>
                  <a:cubicBezTo>
                    <a:pt x="868" y="1010"/>
                    <a:pt x="301" y="843"/>
                    <a:pt x="301" y="843"/>
                  </a:cubicBezTo>
                  <a:lnTo>
                    <a:pt x="301" y="843"/>
                  </a:lnTo>
                  <a:cubicBezTo>
                    <a:pt x="1" y="1610"/>
                    <a:pt x="2836" y="1977"/>
                    <a:pt x="2803" y="2444"/>
                  </a:cubicBezTo>
                  <a:cubicBezTo>
                    <a:pt x="2803" y="2529"/>
                    <a:pt x="2743" y="2563"/>
                    <a:pt x="2643" y="2563"/>
                  </a:cubicBezTo>
                  <a:cubicBezTo>
                    <a:pt x="2215" y="2563"/>
                    <a:pt x="1058" y="1937"/>
                    <a:pt x="747" y="1937"/>
                  </a:cubicBezTo>
                  <a:cubicBezTo>
                    <a:pt x="729" y="1937"/>
                    <a:pt x="713" y="1939"/>
                    <a:pt x="701" y="1944"/>
                  </a:cubicBezTo>
                  <a:cubicBezTo>
                    <a:pt x="468" y="2011"/>
                    <a:pt x="1202" y="2678"/>
                    <a:pt x="2636" y="3078"/>
                  </a:cubicBezTo>
                  <a:cubicBezTo>
                    <a:pt x="3053" y="3187"/>
                    <a:pt x="3611" y="3225"/>
                    <a:pt x="4189" y="3225"/>
                  </a:cubicBezTo>
                  <a:cubicBezTo>
                    <a:pt x="5557" y="3225"/>
                    <a:pt x="7039" y="3011"/>
                    <a:pt x="7039" y="3011"/>
                  </a:cubicBezTo>
                  <a:cubicBezTo>
                    <a:pt x="7039" y="3011"/>
                    <a:pt x="7521" y="1308"/>
                    <a:pt x="7161" y="1308"/>
                  </a:cubicBezTo>
                  <a:cubicBezTo>
                    <a:pt x="7154" y="1308"/>
                    <a:pt x="7147" y="1309"/>
                    <a:pt x="7139" y="1310"/>
                  </a:cubicBezTo>
                  <a:cubicBezTo>
                    <a:pt x="6806" y="1310"/>
                    <a:pt x="5872" y="443"/>
                    <a:pt x="5205" y="176"/>
                  </a:cubicBezTo>
                  <a:cubicBezTo>
                    <a:pt x="4854" y="59"/>
                    <a:pt x="4304" y="1"/>
                    <a:pt x="3829" y="1"/>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d11c505598_0_0"/>
            <p:cNvSpPr/>
            <p:nvPr/>
          </p:nvSpPr>
          <p:spPr>
            <a:xfrm>
              <a:off x="6248850" y="2803775"/>
              <a:ext cx="248525" cy="143475"/>
            </a:xfrm>
            <a:custGeom>
              <a:rect b="b" l="l" r="r" t="t"/>
              <a:pathLst>
                <a:path extrusionOk="0" h="5739" w="9941">
                  <a:moveTo>
                    <a:pt x="8507" y="1"/>
                  </a:moveTo>
                  <a:lnTo>
                    <a:pt x="4570" y="401"/>
                  </a:lnTo>
                  <a:lnTo>
                    <a:pt x="5238" y="3170"/>
                  </a:lnTo>
                  <a:lnTo>
                    <a:pt x="0" y="5738"/>
                  </a:lnTo>
                  <a:lnTo>
                    <a:pt x="9941" y="5071"/>
                  </a:lnTo>
                  <a:lnTo>
                    <a:pt x="8240" y="101"/>
                  </a:lnTo>
                  <a:lnTo>
                    <a:pt x="8507" y="1"/>
                  </a:lnTo>
                  <a:close/>
                </a:path>
              </a:pathLst>
            </a:custGeom>
            <a:solidFill>
              <a:srgbClr val="C157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d11c505598_0_0"/>
            <p:cNvSpPr/>
            <p:nvPr/>
          </p:nvSpPr>
          <p:spPr>
            <a:xfrm>
              <a:off x="6169625" y="1610175"/>
              <a:ext cx="327750" cy="508125"/>
            </a:xfrm>
            <a:custGeom>
              <a:rect b="b" l="l" r="r" t="t"/>
              <a:pathLst>
                <a:path extrusionOk="0" h="20325" w="13110">
                  <a:moveTo>
                    <a:pt x="8135" y="0"/>
                  </a:moveTo>
                  <a:cubicBezTo>
                    <a:pt x="7077" y="0"/>
                    <a:pt x="5733" y="206"/>
                    <a:pt x="3870" y="711"/>
                  </a:cubicBezTo>
                  <a:cubicBezTo>
                    <a:pt x="3870" y="711"/>
                    <a:pt x="1" y="778"/>
                    <a:pt x="1068" y="10451"/>
                  </a:cubicBezTo>
                  <a:lnTo>
                    <a:pt x="1735" y="20325"/>
                  </a:lnTo>
                  <a:lnTo>
                    <a:pt x="13043" y="19224"/>
                  </a:lnTo>
                  <a:cubicBezTo>
                    <a:pt x="13043" y="19224"/>
                    <a:pt x="13110" y="15455"/>
                    <a:pt x="12910" y="11285"/>
                  </a:cubicBezTo>
                  <a:cubicBezTo>
                    <a:pt x="12710" y="6515"/>
                    <a:pt x="12209" y="1311"/>
                    <a:pt x="11342" y="844"/>
                  </a:cubicBezTo>
                  <a:cubicBezTo>
                    <a:pt x="10415" y="353"/>
                    <a:pt x="9520" y="0"/>
                    <a:pt x="8135" y="0"/>
                  </a:cubicBezTo>
                  <a:close/>
                </a:path>
              </a:pathLst>
            </a:custGeom>
            <a:solidFill>
              <a:srgbClr val="8E7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2d11c505598_0_0"/>
            <p:cNvSpPr/>
            <p:nvPr/>
          </p:nvSpPr>
          <p:spPr>
            <a:xfrm>
              <a:off x="6094575" y="1632100"/>
              <a:ext cx="155975" cy="268550"/>
            </a:xfrm>
            <a:custGeom>
              <a:rect b="b" l="l" r="r" t="t"/>
              <a:pathLst>
                <a:path extrusionOk="0" h="10742" w="6239">
                  <a:moveTo>
                    <a:pt x="6005" y="1"/>
                  </a:moveTo>
                  <a:cubicBezTo>
                    <a:pt x="6005" y="1"/>
                    <a:pt x="0" y="2503"/>
                    <a:pt x="901" y="9307"/>
                  </a:cubicBezTo>
                  <a:lnTo>
                    <a:pt x="4504" y="10742"/>
                  </a:lnTo>
                  <a:lnTo>
                    <a:pt x="6238" y="401"/>
                  </a:lnTo>
                  <a:lnTo>
                    <a:pt x="6005" y="1"/>
                  </a:lnTo>
                  <a:close/>
                </a:path>
              </a:pathLst>
            </a:custGeom>
            <a:solidFill>
              <a:srgbClr val="8E7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2d11c505598_0_0"/>
            <p:cNvSpPr/>
            <p:nvPr/>
          </p:nvSpPr>
          <p:spPr>
            <a:xfrm>
              <a:off x="6238000" y="1398600"/>
              <a:ext cx="150975" cy="210675"/>
            </a:xfrm>
            <a:custGeom>
              <a:rect b="b" l="l" r="r" t="t"/>
              <a:pathLst>
                <a:path extrusionOk="0" h="8427" w="6039">
                  <a:moveTo>
                    <a:pt x="2669" y="1"/>
                  </a:moveTo>
                  <a:lnTo>
                    <a:pt x="1" y="334"/>
                  </a:lnTo>
                  <a:cubicBezTo>
                    <a:pt x="1" y="334"/>
                    <a:pt x="168" y="2769"/>
                    <a:pt x="334" y="4304"/>
                  </a:cubicBezTo>
                  <a:cubicBezTo>
                    <a:pt x="501" y="5838"/>
                    <a:pt x="701" y="7406"/>
                    <a:pt x="801" y="7506"/>
                  </a:cubicBezTo>
                  <a:cubicBezTo>
                    <a:pt x="965" y="7697"/>
                    <a:pt x="1779" y="8426"/>
                    <a:pt x="2802" y="8426"/>
                  </a:cubicBezTo>
                  <a:cubicBezTo>
                    <a:pt x="3027" y="8426"/>
                    <a:pt x="3262" y="8391"/>
                    <a:pt x="3503" y="8307"/>
                  </a:cubicBezTo>
                  <a:cubicBezTo>
                    <a:pt x="4838" y="7840"/>
                    <a:pt x="6038" y="7106"/>
                    <a:pt x="6005" y="6472"/>
                  </a:cubicBezTo>
                  <a:cubicBezTo>
                    <a:pt x="5972" y="5838"/>
                    <a:pt x="5338" y="1135"/>
                    <a:pt x="5338" y="1135"/>
                  </a:cubicBezTo>
                  <a:lnTo>
                    <a:pt x="2669" y="1"/>
                  </a:ln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d11c505598_0_0"/>
            <p:cNvSpPr/>
            <p:nvPr/>
          </p:nvSpPr>
          <p:spPr>
            <a:xfrm>
              <a:off x="6244675" y="1562900"/>
              <a:ext cx="173475" cy="231850"/>
            </a:xfrm>
            <a:custGeom>
              <a:rect b="b" l="l" r="r" t="t"/>
              <a:pathLst>
                <a:path extrusionOk="0" h="9274" w="6939">
                  <a:moveTo>
                    <a:pt x="5405" y="0"/>
                  </a:moveTo>
                  <a:lnTo>
                    <a:pt x="601" y="267"/>
                  </a:lnTo>
                  <a:lnTo>
                    <a:pt x="935" y="2535"/>
                  </a:lnTo>
                  <a:lnTo>
                    <a:pt x="1" y="2769"/>
                  </a:lnTo>
                  <a:lnTo>
                    <a:pt x="4337" y="9273"/>
                  </a:lnTo>
                  <a:lnTo>
                    <a:pt x="6939" y="2168"/>
                  </a:lnTo>
                  <a:lnTo>
                    <a:pt x="5872" y="1768"/>
                  </a:lnTo>
                  <a:lnTo>
                    <a:pt x="5405" y="0"/>
                  </a:ln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d11c505598_0_0"/>
            <p:cNvSpPr/>
            <p:nvPr/>
          </p:nvSpPr>
          <p:spPr>
            <a:xfrm>
              <a:off x="6163475" y="1340525"/>
              <a:ext cx="223600" cy="133150"/>
            </a:xfrm>
            <a:custGeom>
              <a:rect b="b" l="l" r="r" t="t"/>
              <a:pathLst>
                <a:path extrusionOk="0" h="5326" w="8944">
                  <a:moveTo>
                    <a:pt x="1359" y="1"/>
                  </a:moveTo>
                  <a:cubicBezTo>
                    <a:pt x="1047" y="1"/>
                    <a:pt x="754" y="115"/>
                    <a:pt x="495" y="415"/>
                  </a:cubicBezTo>
                  <a:lnTo>
                    <a:pt x="495" y="415"/>
                  </a:lnTo>
                  <a:lnTo>
                    <a:pt x="513" y="389"/>
                  </a:lnTo>
                  <a:lnTo>
                    <a:pt x="513" y="389"/>
                  </a:lnTo>
                  <a:cubicBezTo>
                    <a:pt x="420" y="494"/>
                    <a:pt x="344" y="603"/>
                    <a:pt x="284" y="715"/>
                  </a:cubicBezTo>
                  <a:lnTo>
                    <a:pt x="284" y="715"/>
                  </a:lnTo>
                  <a:cubicBezTo>
                    <a:pt x="283" y="718"/>
                    <a:pt x="281" y="720"/>
                    <a:pt x="280" y="723"/>
                  </a:cubicBezTo>
                  <a:lnTo>
                    <a:pt x="281" y="720"/>
                  </a:lnTo>
                  <a:lnTo>
                    <a:pt x="281" y="720"/>
                  </a:lnTo>
                  <a:cubicBezTo>
                    <a:pt x="1" y="1250"/>
                    <a:pt x="72" y="1853"/>
                    <a:pt x="347" y="2457"/>
                  </a:cubicBezTo>
                  <a:cubicBezTo>
                    <a:pt x="717" y="3283"/>
                    <a:pt x="1135" y="3768"/>
                    <a:pt x="1914" y="3768"/>
                  </a:cubicBezTo>
                  <a:cubicBezTo>
                    <a:pt x="2048" y="3768"/>
                    <a:pt x="2192" y="3754"/>
                    <a:pt x="2348" y="3725"/>
                  </a:cubicBezTo>
                  <a:cubicBezTo>
                    <a:pt x="2748" y="3625"/>
                    <a:pt x="3115" y="3391"/>
                    <a:pt x="3482" y="3258"/>
                  </a:cubicBezTo>
                  <a:cubicBezTo>
                    <a:pt x="3711" y="3194"/>
                    <a:pt x="3852" y="3160"/>
                    <a:pt x="3967" y="3160"/>
                  </a:cubicBezTo>
                  <a:cubicBezTo>
                    <a:pt x="4155" y="3160"/>
                    <a:pt x="4273" y="3251"/>
                    <a:pt x="4583" y="3458"/>
                  </a:cubicBezTo>
                  <a:cubicBezTo>
                    <a:pt x="5109" y="3834"/>
                    <a:pt x="5498" y="3998"/>
                    <a:pt x="5910" y="3998"/>
                  </a:cubicBezTo>
                  <a:cubicBezTo>
                    <a:pt x="6229" y="3998"/>
                    <a:pt x="6562" y="3899"/>
                    <a:pt x="6985" y="3725"/>
                  </a:cubicBezTo>
                  <a:cubicBezTo>
                    <a:pt x="7211" y="3625"/>
                    <a:pt x="7386" y="3581"/>
                    <a:pt x="7523" y="3581"/>
                  </a:cubicBezTo>
                  <a:cubicBezTo>
                    <a:pt x="8255" y="3581"/>
                    <a:pt x="7912" y="4820"/>
                    <a:pt x="8586" y="5326"/>
                  </a:cubicBezTo>
                  <a:cubicBezTo>
                    <a:pt x="8887" y="4724"/>
                    <a:pt x="8943" y="2682"/>
                    <a:pt x="7946" y="2682"/>
                  </a:cubicBezTo>
                  <a:cubicBezTo>
                    <a:pt x="7838" y="2682"/>
                    <a:pt x="7718" y="2705"/>
                    <a:pt x="7585" y="2757"/>
                  </a:cubicBezTo>
                  <a:cubicBezTo>
                    <a:pt x="7518" y="1990"/>
                    <a:pt x="7252" y="789"/>
                    <a:pt x="6318" y="756"/>
                  </a:cubicBezTo>
                  <a:cubicBezTo>
                    <a:pt x="6296" y="755"/>
                    <a:pt x="6274" y="755"/>
                    <a:pt x="6253" y="755"/>
                  </a:cubicBezTo>
                  <a:cubicBezTo>
                    <a:pt x="5590" y="755"/>
                    <a:pt x="5200" y="1186"/>
                    <a:pt x="4548" y="1186"/>
                  </a:cubicBezTo>
                  <a:cubicBezTo>
                    <a:pt x="4455" y="1186"/>
                    <a:pt x="4355" y="1177"/>
                    <a:pt x="4249" y="1156"/>
                  </a:cubicBezTo>
                  <a:cubicBezTo>
                    <a:pt x="3347" y="971"/>
                    <a:pt x="2269" y="1"/>
                    <a:pt x="1359"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d11c505598_0_0"/>
            <p:cNvSpPr/>
            <p:nvPr/>
          </p:nvSpPr>
          <p:spPr>
            <a:xfrm>
              <a:off x="6215500" y="2089925"/>
              <a:ext cx="472025" cy="783100"/>
            </a:xfrm>
            <a:custGeom>
              <a:rect b="b" l="l" r="r" t="t"/>
              <a:pathLst>
                <a:path extrusionOk="0" h="31324" w="18881">
                  <a:moveTo>
                    <a:pt x="11275" y="1"/>
                  </a:moveTo>
                  <a:lnTo>
                    <a:pt x="0" y="1135"/>
                  </a:lnTo>
                  <a:lnTo>
                    <a:pt x="6271" y="31323"/>
                  </a:lnTo>
                  <a:lnTo>
                    <a:pt x="10508" y="31023"/>
                  </a:lnTo>
                  <a:cubicBezTo>
                    <a:pt x="10508" y="31023"/>
                    <a:pt x="6139" y="4126"/>
                    <a:pt x="6716" y="4126"/>
                  </a:cubicBezTo>
                  <a:cubicBezTo>
                    <a:pt x="6723" y="4126"/>
                    <a:pt x="6730" y="4130"/>
                    <a:pt x="6738" y="4137"/>
                  </a:cubicBezTo>
                  <a:cubicBezTo>
                    <a:pt x="7439" y="4771"/>
                    <a:pt x="14777" y="30556"/>
                    <a:pt x="14777" y="30556"/>
                  </a:cubicBezTo>
                  <a:lnTo>
                    <a:pt x="18880" y="30289"/>
                  </a:lnTo>
                  <a:lnTo>
                    <a:pt x="11275"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d11c505598_0_0"/>
            <p:cNvSpPr/>
            <p:nvPr/>
          </p:nvSpPr>
          <p:spPr>
            <a:xfrm>
              <a:off x="6584925" y="2833800"/>
              <a:ext cx="181825" cy="143450"/>
            </a:xfrm>
            <a:custGeom>
              <a:rect b="b" l="l" r="r" t="t"/>
              <a:pathLst>
                <a:path extrusionOk="0" h="5738" w="7273">
                  <a:moveTo>
                    <a:pt x="4103" y="0"/>
                  </a:moveTo>
                  <a:lnTo>
                    <a:pt x="0" y="801"/>
                  </a:lnTo>
                  <a:lnTo>
                    <a:pt x="868" y="3736"/>
                  </a:lnTo>
                  <a:lnTo>
                    <a:pt x="6305" y="5705"/>
                  </a:lnTo>
                  <a:cubicBezTo>
                    <a:pt x="6438" y="5738"/>
                    <a:pt x="6572" y="5738"/>
                    <a:pt x="6672" y="5738"/>
                  </a:cubicBezTo>
                  <a:cubicBezTo>
                    <a:pt x="7105" y="5604"/>
                    <a:pt x="7272" y="5071"/>
                    <a:pt x="6939" y="4771"/>
                  </a:cubicBezTo>
                  <a:cubicBezTo>
                    <a:pt x="6272" y="4137"/>
                    <a:pt x="5371" y="3269"/>
                    <a:pt x="5104" y="2569"/>
                  </a:cubicBezTo>
                  <a:cubicBezTo>
                    <a:pt x="4604" y="1401"/>
                    <a:pt x="4103" y="0"/>
                    <a:pt x="4103" y="0"/>
                  </a:cubicBezTo>
                  <a:close/>
                </a:path>
              </a:pathLst>
            </a:custGeom>
            <a:solidFill>
              <a:srgbClr val="C157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d11c505598_0_0"/>
            <p:cNvSpPr/>
            <p:nvPr/>
          </p:nvSpPr>
          <p:spPr>
            <a:xfrm>
              <a:off x="6370600" y="1468350"/>
              <a:ext cx="28375" cy="38600"/>
            </a:xfrm>
            <a:custGeom>
              <a:rect b="b" l="l" r="r" t="t"/>
              <a:pathLst>
                <a:path extrusionOk="0" h="1544" w="1135">
                  <a:moveTo>
                    <a:pt x="571" y="0"/>
                  </a:moveTo>
                  <a:cubicBezTo>
                    <a:pt x="373" y="0"/>
                    <a:pt x="153" y="175"/>
                    <a:pt x="1" y="513"/>
                  </a:cubicBezTo>
                  <a:lnTo>
                    <a:pt x="234" y="1414"/>
                  </a:lnTo>
                  <a:cubicBezTo>
                    <a:pt x="392" y="1473"/>
                    <a:pt x="526" y="1543"/>
                    <a:pt x="651" y="1543"/>
                  </a:cubicBezTo>
                  <a:cubicBezTo>
                    <a:pt x="737" y="1543"/>
                    <a:pt x="819" y="1509"/>
                    <a:pt x="901" y="1414"/>
                  </a:cubicBezTo>
                  <a:cubicBezTo>
                    <a:pt x="1135" y="1214"/>
                    <a:pt x="1068" y="780"/>
                    <a:pt x="1001" y="513"/>
                  </a:cubicBezTo>
                  <a:cubicBezTo>
                    <a:pt x="935" y="167"/>
                    <a:pt x="764" y="0"/>
                    <a:pt x="571" y="0"/>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2d11c505598_0_0"/>
            <p:cNvSpPr/>
            <p:nvPr/>
          </p:nvSpPr>
          <p:spPr>
            <a:xfrm>
              <a:off x="6225500" y="1486350"/>
              <a:ext cx="25050" cy="40300"/>
            </a:xfrm>
            <a:custGeom>
              <a:rect b="b" l="l" r="r" t="t"/>
              <a:pathLst>
                <a:path extrusionOk="0" h="1612" w="1002">
                  <a:moveTo>
                    <a:pt x="445" y="0"/>
                  </a:moveTo>
                  <a:cubicBezTo>
                    <a:pt x="241" y="0"/>
                    <a:pt x="69" y="192"/>
                    <a:pt x="34" y="594"/>
                  </a:cubicBezTo>
                  <a:cubicBezTo>
                    <a:pt x="0" y="827"/>
                    <a:pt x="0" y="1328"/>
                    <a:pt x="234" y="1494"/>
                  </a:cubicBezTo>
                  <a:cubicBezTo>
                    <a:pt x="331" y="1579"/>
                    <a:pt x="415" y="1611"/>
                    <a:pt x="495" y="1611"/>
                  </a:cubicBezTo>
                  <a:cubicBezTo>
                    <a:pt x="635" y="1611"/>
                    <a:pt x="764" y="1513"/>
                    <a:pt x="934" y="1428"/>
                  </a:cubicBezTo>
                  <a:lnTo>
                    <a:pt x="1001" y="460"/>
                  </a:lnTo>
                  <a:cubicBezTo>
                    <a:pt x="842" y="158"/>
                    <a:pt x="631" y="0"/>
                    <a:pt x="445" y="0"/>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2d11c505598_0_0"/>
            <p:cNvSpPr/>
            <p:nvPr/>
          </p:nvSpPr>
          <p:spPr>
            <a:xfrm>
              <a:off x="6245525" y="1497000"/>
              <a:ext cx="143450" cy="114250"/>
            </a:xfrm>
            <a:custGeom>
              <a:rect b="b" l="l" r="r" t="t"/>
              <a:pathLst>
                <a:path extrusionOk="0" h="4570" w="5738">
                  <a:moveTo>
                    <a:pt x="5537" y="1"/>
                  </a:moveTo>
                  <a:cubicBezTo>
                    <a:pt x="5537" y="1"/>
                    <a:pt x="4303" y="668"/>
                    <a:pt x="2502" y="868"/>
                  </a:cubicBezTo>
                  <a:cubicBezTo>
                    <a:pt x="2277" y="893"/>
                    <a:pt x="2069" y="904"/>
                    <a:pt x="1877" y="904"/>
                  </a:cubicBezTo>
                  <a:cubicBezTo>
                    <a:pt x="536" y="904"/>
                    <a:pt x="0" y="368"/>
                    <a:pt x="0" y="368"/>
                  </a:cubicBezTo>
                  <a:lnTo>
                    <a:pt x="0" y="368"/>
                  </a:lnTo>
                  <a:lnTo>
                    <a:pt x="133" y="2403"/>
                  </a:lnTo>
                  <a:cubicBezTo>
                    <a:pt x="200" y="3370"/>
                    <a:pt x="367" y="4204"/>
                    <a:pt x="1301" y="4504"/>
                  </a:cubicBezTo>
                  <a:cubicBezTo>
                    <a:pt x="1433" y="4552"/>
                    <a:pt x="1677" y="4570"/>
                    <a:pt x="1956" y="4570"/>
                  </a:cubicBezTo>
                  <a:cubicBezTo>
                    <a:pt x="2452" y="4570"/>
                    <a:pt x="3058" y="4513"/>
                    <a:pt x="3336" y="4471"/>
                  </a:cubicBezTo>
                  <a:cubicBezTo>
                    <a:pt x="4570" y="4304"/>
                    <a:pt x="5637" y="3837"/>
                    <a:pt x="5671" y="2569"/>
                  </a:cubicBezTo>
                  <a:cubicBezTo>
                    <a:pt x="5737" y="1335"/>
                    <a:pt x="5537" y="1"/>
                    <a:pt x="5537"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d11c505598_0_0"/>
            <p:cNvSpPr/>
            <p:nvPr/>
          </p:nvSpPr>
          <p:spPr>
            <a:xfrm>
              <a:off x="6290700" y="1469575"/>
              <a:ext cx="24875" cy="47850"/>
            </a:xfrm>
            <a:custGeom>
              <a:rect b="b" l="l" r="r" t="t"/>
              <a:pathLst>
                <a:path extrusionOk="0" h="1914" w="995">
                  <a:moveTo>
                    <a:pt x="50" y="1"/>
                  </a:moveTo>
                  <a:lnTo>
                    <a:pt x="50" y="1"/>
                  </a:lnTo>
                  <a:cubicBezTo>
                    <a:pt x="44" y="1"/>
                    <a:pt x="43" y="27"/>
                    <a:pt x="61" y="64"/>
                  </a:cubicBezTo>
                  <a:cubicBezTo>
                    <a:pt x="61" y="19"/>
                    <a:pt x="54" y="1"/>
                    <a:pt x="50" y="1"/>
                  </a:cubicBezTo>
                  <a:close/>
                  <a:moveTo>
                    <a:pt x="61" y="64"/>
                  </a:moveTo>
                  <a:lnTo>
                    <a:pt x="61" y="64"/>
                  </a:lnTo>
                  <a:cubicBezTo>
                    <a:pt x="250" y="442"/>
                    <a:pt x="618" y="761"/>
                    <a:pt x="827" y="1190"/>
                  </a:cubicBezTo>
                  <a:lnTo>
                    <a:pt x="827" y="1190"/>
                  </a:lnTo>
                  <a:cubicBezTo>
                    <a:pt x="571" y="1262"/>
                    <a:pt x="0" y="1272"/>
                    <a:pt x="61" y="1665"/>
                  </a:cubicBezTo>
                  <a:cubicBezTo>
                    <a:pt x="86" y="1862"/>
                    <a:pt x="347" y="1914"/>
                    <a:pt x="549" y="1914"/>
                  </a:cubicBezTo>
                  <a:cubicBezTo>
                    <a:pt x="621" y="1914"/>
                    <a:pt x="685" y="1907"/>
                    <a:pt x="728" y="1898"/>
                  </a:cubicBezTo>
                  <a:cubicBezTo>
                    <a:pt x="828" y="1898"/>
                    <a:pt x="828" y="1765"/>
                    <a:pt x="728" y="1765"/>
                  </a:cubicBezTo>
                  <a:cubicBezTo>
                    <a:pt x="661" y="1765"/>
                    <a:pt x="328" y="1765"/>
                    <a:pt x="261" y="1665"/>
                  </a:cubicBezTo>
                  <a:cubicBezTo>
                    <a:pt x="94" y="1431"/>
                    <a:pt x="828" y="1398"/>
                    <a:pt x="895" y="1331"/>
                  </a:cubicBezTo>
                  <a:cubicBezTo>
                    <a:pt x="928" y="1331"/>
                    <a:pt x="995" y="1298"/>
                    <a:pt x="928" y="1265"/>
                  </a:cubicBezTo>
                  <a:cubicBezTo>
                    <a:pt x="916" y="1235"/>
                    <a:pt x="902" y="1207"/>
                    <a:pt x="888" y="1179"/>
                  </a:cubicBezTo>
                  <a:lnTo>
                    <a:pt x="888" y="1179"/>
                  </a:lnTo>
                  <a:cubicBezTo>
                    <a:pt x="892" y="1170"/>
                    <a:pt x="895" y="1165"/>
                    <a:pt x="895" y="1165"/>
                  </a:cubicBezTo>
                  <a:lnTo>
                    <a:pt x="895" y="1165"/>
                  </a:lnTo>
                  <a:cubicBezTo>
                    <a:pt x="891" y="1166"/>
                    <a:pt x="888" y="1168"/>
                    <a:pt x="884" y="1170"/>
                  </a:cubicBezTo>
                  <a:lnTo>
                    <a:pt x="884" y="1170"/>
                  </a:lnTo>
                  <a:cubicBezTo>
                    <a:pt x="673" y="755"/>
                    <a:pt x="309" y="467"/>
                    <a:pt x="61" y="64"/>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d11c505598_0_0"/>
            <p:cNvSpPr/>
            <p:nvPr/>
          </p:nvSpPr>
          <p:spPr>
            <a:xfrm>
              <a:off x="6336725" y="1474875"/>
              <a:ext cx="3875" cy="3550"/>
            </a:xfrm>
            <a:custGeom>
              <a:rect b="b" l="l" r="r" t="t"/>
              <a:pathLst>
                <a:path extrusionOk="0" h="142" w="155">
                  <a:moveTo>
                    <a:pt x="61" y="1"/>
                  </a:moveTo>
                  <a:cubicBezTo>
                    <a:pt x="19" y="1"/>
                    <a:pt x="0" y="43"/>
                    <a:pt x="21" y="85"/>
                  </a:cubicBezTo>
                  <a:cubicBezTo>
                    <a:pt x="21" y="119"/>
                    <a:pt x="55" y="119"/>
                    <a:pt x="88" y="119"/>
                  </a:cubicBezTo>
                  <a:cubicBezTo>
                    <a:pt x="88" y="135"/>
                    <a:pt x="92" y="141"/>
                    <a:pt x="98" y="141"/>
                  </a:cubicBezTo>
                  <a:cubicBezTo>
                    <a:pt x="116" y="141"/>
                    <a:pt x="155" y="77"/>
                    <a:pt x="155" y="52"/>
                  </a:cubicBezTo>
                  <a:cubicBezTo>
                    <a:pt x="118" y="15"/>
                    <a:pt x="86" y="1"/>
                    <a:pt x="6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d11c505598_0_0"/>
            <p:cNvSpPr/>
            <p:nvPr/>
          </p:nvSpPr>
          <p:spPr>
            <a:xfrm>
              <a:off x="6265150" y="1482625"/>
              <a:ext cx="6250" cy="3575"/>
            </a:xfrm>
            <a:custGeom>
              <a:rect b="b" l="l" r="r" t="t"/>
              <a:pathLst>
                <a:path extrusionOk="0" h="143" w="250">
                  <a:moveTo>
                    <a:pt x="160" y="1"/>
                  </a:moveTo>
                  <a:cubicBezTo>
                    <a:pt x="61" y="1"/>
                    <a:pt x="1" y="142"/>
                    <a:pt x="182" y="142"/>
                  </a:cubicBezTo>
                  <a:cubicBezTo>
                    <a:pt x="249" y="142"/>
                    <a:pt x="249" y="75"/>
                    <a:pt x="249" y="42"/>
                  </a:cubicBezTo>
                  <a:cubicBezTo>
                    <a:pt x="219" y="12"/>
                    <a:pt x="188" y="1"/>
                    <a:pt x="16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d11c505598_0_0"/>
            <p:cNvSpPr/>
            <p:nvPr/>
          </p:nvSpPr>
          <p:spPr>
            <a:xfrm>
              <a:off x="6287600" y="1525350"/>
              <a:ext cx="57600" cy="28800"/>
            </a:xfrm>
            <a:custGeom>
              <a:rect b="b" l="l" r="r" t="t"/>
              <a:pathLst>
                <a:path extrusionOk="0" h="1152" w="2304">
                  <a:moveTo>
                    <a:pt x="1955" y="1"/>
                  </a:moveTo>
                  <a:cubicBezTo>
                    <a:pt x="1870" y="1"/>
                    <a:pt x="1775" y="32"/>
                    <a:pt x="1686" y="101"/>
                  </a:cubicBezTo>
                  <a:lnTo>
                    <a:pt x="1553" y="235"/>
                  </a:lnTo>
                  <a:cubicBezTo>
                    <a:pt x="1453" y="368"/>
                    <a:pt x="1286" y="535"/>
                    <a:pt x="1052" y="535"/>
                  </a:cubicBezTo>
                  <a:cubicBezTo>
                    <a:pt x="886" y="535"/>
                    <a:pt x="785" y="435"/>
                    <a:pt x="652" y="401"/>
                  </a:cubicBezTo>
                  <a:cubicBezTo>
                    <a:pt x="606" y="386"/>
                    <a:pt x="546" y="378"/>
                    <a:pt x="481" y="378"/>
                  </a:cubicBezTo>
                  <a:cubicBezTo>
                    <a:pt x="265" y="378"/>
                    <a:pt x="0" y="470"/>
                    <a:pt x="52" y="702"/>
                  </a:cubicBezTo>
                  <a:cubicBezTo>
                    <a:pt x="120" y="1019"/>
                    <a:pt x="603" y="1151"/>
                    <a:pt x="1011" y="1151"/>
                  </a:cubicBezTo>
                  <a:cubicBezTo>
                    <a:pt x="1204" y="1151"/>
                    <a:pt x="1379" y="1122"/>
                    <a:pt x="1486" y="1068"/>
                  </a:cubicBezTo>
                  <a:cubicBezTo>
                    <a:pt x="1786" y="935"/>
                    <a:pt x="2053" y="735"/>
                    <a:pt x="2186" y="435"/>
                  </a:cubicBezTo>
                  <a:cubicBezTo>
                    <a:pt x="2304" y="176"/>
                    <a:pt x="2157" y="1"/>
                    <a:pt x="1955" y="1"/>
                  </a:cubicBezTo>
                  <a:close/>
                </a:path>
              </a:pathLst>
            </a:custGeom>
            <a:solidFill>
              <a:srgbClr val="F9E9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d11c505598_0_0"/>
            <p:cNvSpPr/>
            <p:nvPr/>
          </p:nvSpPr>
          <p:spPr>
            <a:xfrm>
              <a:off x="6517375" y="2506875"/>
              <a:ext cx="63400" cy="22575"/>
            </a:xfrm>
            <a:custGeom>
              <a:rect b="b" l="l" r="r" t="t"/>
              <a:pathLst>
                <a:path extrusionOk="0" h="903" w="2536">
                  <a:moveTo>
                    <a:pt x="2464" y="0"/>
                  </a:moveTo>
                  <a:cubicBezTo>
                    <a:pt x="2448" y="0"/>
                    <a:pt x="2436" y="11"/>
                    <a:pt x="2436" y="35"/>
                  </a:cubicBezTo>
                  <a:cubicBezTo>
                    <a:pt x="2289" y="588"/>
                    <a:pt x="1913" y="752"/>
                    <a:pt x="1476" y="752"/>
                  </a:cubicBezTo>
                  <a:cubicBezTo>
                    <a:pt x="1018" y="752"/>
                    <a:pt x="494" y="571"/>
                    <a:pt x="101" y="468"/>
                  </a:cubicBezTo>
                  <a:cubicBezTo>
                    <a:pt x="0" y="468"/>
                    <a:pt x="0" y="535"/>
                    <a:pt x="34" y="602"/>
                  </a:cubicBezTo>
                  <a:cubicBezTo>
                    <a:pt x="460" y="704"/>
                    <a:pt x="1052" y="902"/>
                    <a:pt x="1556" y="902"/>
                  </a:cubicBezTo>
                  <a:cubicBezTo>
                    <a:pt x="2037" y="902"/>
                    <a:pt x="2438" y="721"/>
                    <a:pt x="2536" y="102"/>
                  </a:cubicBezTo>
                  <a:cubicBezTo>
                    <a:pt x="2536" y="37"/>
                    <a:pt x="2494" y="0"/>
                    <a:pt x="246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d11c505598_0_0"/>
            <p:cNvSpPr/>
            <p:nvPr/>
          </p:nvSpPr>
          <p:spPr>
            <a:xfrm>
              <a:off x="6336400" y="2541100"/>
              <a:ext cx="61750" cy="18400"/>
            </a:xfrm>
            <a:custGeom>
              <a:rect b="b" l="l" r="r" t="t"/>
              <a:pathLst>
                <a:path extrusionOk="0" h="736" w="2470">
                  <a:moveTo>
                    <a:pt x="34" y="0"/>
                  </a:moveTo>
                  <a:cubicBezTo>
                    <a:pt x="34" y="0"/>
                    <a:pt x="1" y="100"/>
                    <a:pt x="34" y="100"/>
                  </a:cubicBezTo>
                  <a:cubicBezTo>
                    <a:pt x="389" y="255"/>
                    <a:pt x="1246" y="735"/>
                    <a:pt x="1848" y="735"/>
                  </a:cubicBezTo>
                  <a:cubicBezTo>
                    <a:pt x="2152" y="735"/>
                    <a:pt x="2391" y="613"/>
                    <a:pt x="2469" y="267"/>
                  </a:cubicBezTo>
                  <a:cubicBezTo>
                    <a:pt x="2469" y="212"/>
                    <a:pt x="2449" y="187"/>
                    <a:pt x="2425" y="187"/>
                  </a:cubicBezTo>
                  <a:cubicBezTo>
                    <a:pt x="2406" y="187"/>
                    <a:pt x="2384" y="204"/>
                    <a:pt x="2369" y="234"/>
                  </a:cubicBezTo>
                  <a:cubicBezTo>
                    <a:pt x="2204" y="488"/>
                    <a:pt x="1957" y="581"/>
                    <a:pt x="1680" y="581"/>
                  </a:cubicBezTo>
                  <a:cubicBezTo>
                    <a:pt x="1121" y="581"/>
                    <a:pt x="436" y="201"/>
                    <a:pt x="3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2d11c505598_0_0"/>
            <p:cNvSpPr/>
            <p:nvPr/>
          </p:nvSpPr>
          <p:spPr>
            <a:xfrm>
              <a:off x="6344750" y="2108675"/>
              <a:ext cx="46725" cy="87100"/>
            </a:xfrm>
            <a:custGeom>
              <a:rect b="b" l="l" r="r" t="t"/>
              <a:pathLst>
                <a:path extrusionOk="0" h="3484" w="1869">
                  <a:moveTo>
                    <a:pt x="116" y="0"/>
                  </a:moveTo>
                  <a:cubicBezTo>
                    <a:pt x="67" y="0"/>
                    <a:pt x="1" y="43"/>
                    <a:pt x="1" y="85"/>
                  </a:cubicBezTo>
                  <a:cubicBezTo>
                    <a:pt x="34" y="552"/>
                    <a:pt x="201" y="1019"/>
                    <a:pt x="334" y="1419"/>
                  </a:cubicBezTo>
                  <a:cubicBezTo>
                    <a:pt x="434" y="1886"/>
                    <a:pt x="568" y="2386"/>
                    <a:pt x="768" y="2853"/>
                  </a:cubicBezTo>
                  <a:cubicBezTo>
                    <a:pt x="966" y="3193"/>
                    <a:pt x="1259" y="3484"/>
                    <a:pt x="1648" y="3484"/>
                  </a:cubicBezTo>
                  <a:cubicBezTo>
                    <a:pt x="1719" y="3484"/>
                    <a:pt x="1792" y="3474"/>
                    <a:pt x="1869" y="3454"/>
                  </a:cubicBezTo>
                  <a:cubicBezTo>
                    <a:pt x="1035" y="3287"/>
                    <a:pt x="868" y="2520"/>
                    <a:pt x="668" y="1786"/>
                  </a:cubicBezTo>
                  <a:cubicBezTo>
                    <a:pt x="501" y="1219"/>
                    <a:pt x="267" y="618"/>
                    <a:pt x="167" y="51"/>
                  </a:cubicBezTo>
                  <a:cubicBezTo>
                    <a:pt x="167" y="15"/>
                    <a:pt x="145" y="0"/>
                    <a:pt x="116"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2d11c505598_0_0"/>
            <p:cNvSpPr/>
            <p:nvPr/>
          </p:nvSpPr>
          <p:spPr>
            <a:xfrm>
              <a:off x="6278025" y="2908025"/>
              <a:ext cx="208525" cy="26700"/>
            </a:xfrm>
            <a:custGeom>
              <a:rect b="b" l="l" r="r" t="t"/>
              <a:pathLst>
                <a:path extrusionOk="0" h="1068" w="8341">
                  <a:moveTo>
                    <a:pt x="8274" y="0"/>
                  </a:moveTo>
                  <a:cubicBezTo>
                    <a:pt x="5538" y="234"/>
                    <a:pt x="2736" y="667"/>
                    <a:pt x="1" y="968"/>
                  </a:cubicBezTo>
                  <a:cubicBezTo>
                    <a:pt x="1" y="1001"/>
                    <a:pt x="1" y="1068"/>
                    <a:pt x="34" y="1068"/>
                  </a:cubicBezTo>
                  <a:cubicBezTo>
                    <a:pt x="1402" y="968"/>
                    <a:pt x="2736" y="734"/>
                    <a:pt x="4071" y="601"/>
                  </a:cubicBezTo>
                  <a:cubicBezTo>
                    <a:pt x="5505" y="467"/>
                    <a:pt x="6873" y="234"/>
                    <a:pt x="8274" y="100"/>
                  </a:cubicBezTo>
                  <a:cubicBezTo>
                    <a:pt x="8340" y="100"/>
                    <a:pt x="8340" y="0"/>
                    <a:pt x="827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d11c505598_0_0"/>
            <p:cNvSpPr/>
            <p:nvPr/>
          </p:nvSpPr>
          <p:spPr>
            <a:xfrm>
              <a:off x="6349750" y="2898850"/>
              <a:ext cx="13375" cy="15875"/>
            </a:xfrm>
            <a:custGeom>
              <a:rect b="b" l="l" r="r" t="t"/>
              <a:pathLst>
                <a:path extrusionOk="0" h="635" w="535">
                  <a:moveTo>
                    <a:pt x="67" y="0"/>
                  </a:moveTo>
                  <a:cubicBezTo>
                    <a:pt x="34" y="0"/>
                    <a:pt x="1" y="0"/>
                    <a:pt x="34" y="34"/>
                  </a:cubicBezTo>
                  <a:cubicBezTo>
                    <a:pt x="134" y="167"/>
                    <a:pt x="167" y="301"/>
                    <a:pt x="234" y="367"/>
                  </a:cubicBezTo>
                  <a:cubicBezTo>
                    <a:pt x="334" y="467"/>
                    <a:pt x="368" y="601"/>
                    <a:pt x="501" y="634"/>
                  </a:cubicBezTo>
                  <a:cubicBezTo>
                    <a:pt x="534" y="634"/>
                    <a:pt x="534" y="634"/>
                    <a:pt x="534" y="601"/>
                  </a:cubicBezTo>
                  <a:cubicBezTo>
                    <a:pt x="468" y="501"/>
                    <a:pt x="368" y="434"/>
                    <a:pt x="301" y="301"/>
                  </a:cubicBezTo>
                  <a:cubicBezTo>
                    <a:pt x="201" y="200"/>
                    <a:pt x="167" y="10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d11c505598_0_0"/>
            <p:cNvSpPr/>
            <p:nvPr/>
          </p:nvSpPr>
          <p:spPr>
            <a:xfrm>
              <a:off x="6355600" y="2894875"/>
              <a:ext cx="15025" cy="14000"/>
            </a:xfrm>
            <a:custGeom>
              <a:rect b="b" l="l" r="r" t="t"/>
              <a:pathLst>
                <a:path extrusionOk="0" h="560" w="601">
                  <a:moveTo>
                    <a:pt x="29" y="1"/>
                  </a:moveTo>
                  <a:cubicBezTo>
                    <a:pt x="17" y="1"/>
                    <a:pt x="0" y="9"/>
                    <a:pt x="0" y="26"/>
                  </a:cubicBezTo>
                  <a:cubicBezTo>
                    <a:pt x="67" y="159"/>
                    <a:pt x="134" y="259"/>
                    <a:pt x="234" y="326"/>
                  </a:cubicBezTo>
                  <a:cubicBezTo>
                    <a:pt x="300" y="393"/>
                    <a:pt x="400" y="526"/>
                    <a:pt x="501" y="560"/>
                  </a:cubicBezTo>
                  <a:cubicBezTo>
                    <a:pt x="567" y="560"/>
                    <a:pt x="601" y="526"/>
                    <a:pt x="567" y="526"/>
                  </a:cubicBezTo>
                  <a:cubicBezTo>
                    <a:pt x="467" y="460"/>
                    <a:pt x="400" y="393"/>
                    <a:pt x="300" y="326"/>
                  </a:cubicBezTo>
                  <a:cubicBezTo>
                    <a:pt x="234" y="259"/>
                    <a:pt x="134" y="159"/>
                    <a:pt x="34" y="26"/>
                  </a:cubicBezTo>
                  <a:cubicBezTo>
                    <a:pt x="50" y="9"/>
                    <a:pt x="42" y="1"/>
                    <a:pt x="29"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d11c505598_0_0"/>
            <p:cNvSpPr/>
            <p:nvPr/>
          </p:nvSpPr>
          <p:spPr>
            <a:xfrm>
              <a:off x="6365850" y="2889325"/>
              <a:ext cx="16450" cy="16225"/>
            </a:xfrm>
            <a:custGeom>
              <a:rect b="b" l="l" r="r" t="t"/>
              <a:pathLst>
                <a:path extrusionOk="0" h="649" w="658">
                  <a:moveTo>
                    <a:pt x="30" y="1"/>
                  </a:moveTo>
                  <a:cubicBezTo>
                    <a:pt x="10" y="1"/>
                    <a:pt x="0" y="24"/>
                    <a:pt x="24" y="48"/>
                  </a:cubicBezTo>
                  <a:cubicBezTo>
                    <a:pt x="157" y="181"/>
                    <a:pt x="224" y="248"/>
                    <a:pt x="324" y="381"/>
                  </a:cubicBezTo>
                  <a:cubicBezTo>
                    <a:pt x="391" y="481"/>
                    <a:pt x="457" y="581"/>
                    <a:pt x="558" y="648"/>
                  </a:cubicBezTo>
                  <a:cubicBezTo>
                    <a:pt x="591" y="648"/>
                    <a:pt x="658" y="648"/>
                    <a:pt x="591" y="581"/>
                  </a:cubicBezTo>
                  <a:cubicBezTo>
                    <a:pt x="558" y="481"/>
                    <a:pt x="424" y="381"/>
                    <a:pt x="357" y="315"/>
                  </a:cubicBezTo>
                  <a:cubicBezTo>
                    <a:pt x="257" y="215"/>
                    <a:pt x="191" y="81"/>
                    <a:pt x="57" y="14"/>
                  </a:cubicBezTo>
                  <a:cubicBezTo>
                    <a:pt x="47" y="5"/>
                    <a:pt x="38" y="1"/>
                    <a:pt x="3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d11c505598_0_0"/>
            <p:cNvSpPr/>
            <p:nvPr/>
          </p:nvSpPr>
          <p:spPr>
            <a:xfrm>
              <a:off x="6333075" y="2850050"/>
              <a:ext cx="39400" cy="38450"/>
            </a:xfrm>
            <a:custGeom>
              <a:rect b="b" l="l" r="r" t="t"/>
              <a:pathLst>
                <a:path extrusionOk="0" h="1538" w="1576">
                  <a:moveTo>
                    <a:pt x="926" y="168"/>
                  </a:moveTo>
                  <a:cubicBezTo>
                    <a:pt x="1112" y="445"/>
                    <a:pt x="1431" y="997"/>
                    <a:pt x="1213" y="1272"/>
                  </a:cubicBezTo>
                  <a:lnTo>
                    <a:pt x="1213" y="1272"/>
                  </a:lnTo>
                  <a:cubicBezTo>
                    <a:pt x="1210" y="1264"/>
                    <a:pt x="1207" y="1257"/>
                    <a:pt x="1201" y="1252"/>
                  </a:cubicBezTo>
                  <a:cubicBezTo>
                    <a:pt x="1123" y="1209"/>
                    <a:pt x="1046" y="1162"/>
                    <a:pt x="969" y="1114"/>
                  </a:cubicBezTo>
                  <a:lnTo>
                    <a:pt x="969" y="1114"/>
                  </a:lnTo>
                  <a:cubicBezTo>
                    <a:pt x="820" y="827"/>
                    <a:pt x="802" y="450"/>
                    <a:pt x="926" y="168"/>
                  </a:cubicBezTo>
                  <a:close/>
                  <a:moveTo>
                    <a:pt x="1052" y="1246"/>
                  </a:moveTo>
                  <a:cubicBezTo>
                    <a:pt x="1094" y="1267"/>
                    <a:pt x="1136" y="1288"/>
                    <a:pt x="1178" y="1308"/>
                  </a:cubicBezTo>
                  <a:lnTo>
                    <a:pt x="1178" y="1308"/>
                  </a:lnTo>
                  <a:cubicBezTo>
                    <a:pt x="1164" y="1318"/>
                    <a:pt x="1148" y="1327"/>
                    <a:pt x="1130" y="1334"/>
                  </a:cubicBezTo>
                  <a:lnTo>
                    <a:pt x="1130" y="1334"/>
                  </a:lnTo>
                  <a:cubicBezTo>
                    <a:pt x="1102" y="1306"/>
                    <a:pt x="1076" y="1277"/>
                    <a:pt x="1052" y="1246"/>
                  </a:cubicBezTo>
                  <a:close/>
                  <a:moveTo>
                    <a:pt x="174" y="890"/>
                  </a:moveTo>
                  <a:cubicBezTo>
                    <a:pt x="414" y="914"/>
                    <a:pt x="625" y="1017"/>
                    <a:pt x="832" y="1127"/>
                  </a:cubicBezTo>
                  <a:lnTo>
                    <a:pt x="832" y="1127"/>
                  </a:lnTo>
                  <a:cubicBezTo>
                    <a:pt x="869" y="1209"/>
                    <a:pt x="918" y="1285"/>
                    <a:pt x="976" y="1350"/>
                  </a:cubicBezTo>
                  <a:lnTo>
                    <a:pt x="976" y="1350"/>
                  </a:lnTo>
                  <a:cubicBezTo>
                    <a:pt x="703" y="1327"/>
                    <a:pt x="302" y="1100"/>
                    <a:pt x="174" y="890"/>
                  </a:cubicBezTo>
                  <a:close/>
                  <a:moveTo>
                    <a:pt x="889" y="1"/>
                  </a:moveTo>
                  <a:cubicBezTo>
                    <a:pt x="876" y="1"/>
                    <a:pt x="868" y="18"/>
                    <a:pt x="868" y="51"/>
                  </a:cubicBezTo>
                  <a:cubicBezTo>
                    <a:pt x="712" y="304"/>
                    <a:pt x="681" y="681"/>
                    <a:pt x="782" y="998"/>
                  </a:cubicBezTo>
                  <a:lnTo>
                    <a:pt x="782" y="998"/>
                  </a:lnTo>
                  <a:cubicBezTo>
                    <a:pt x="557" y="865"/>
                    <a:pt x="321" y="751"/>
                    <a:pt x="34" y="751"/>
                  </a:cubicBezTo>
                  <a:cubicBezTo>
                    <a:pt x="1" y="751"/>
                    <a:pt x="1" y="785"/>
                    <a:pt x="1" y="818"/>
                  </a:cubicBezTo>
                  <a:cubicBezTo>
                    <a:pt x="29" y="1158"/>
                    <a:pt x="610" y="1522"/>
                    <a:pt x="989" y="1522"/>
                  </a:cubicBezTo>
                  <a:cubicBezTo>
                    <a:pt x="1050" y="1522"/>
                    <a:pt x="1105" y="1513"/>
                    <a:pt x="1152" y="1493"/>
                  </a:cubicBezTo>
                  <a:lnTo>
                    <a:pt x="1152" y="1493"/>
                  </a:lnTo>
                  <a:cubicBezTo>
                    <a:pt x="1168" y="1502"/>
                    <a:pt x="1184" y="1511"/>
                    <a:pt x="1201" y="1519"/>
                  </a:cubicBezTo>
                  <a:cubicBezTo>
                    <a:pt x="1221" y="1532"/>
                    <a:pt x="1238" y="1537"/>
                    <a:pt x="1252" y="1537"/>
                  </a:cubicBezTo>
                  <a:cubicBezTo>
                    <a:pt x="1304" y="1537"/>
                    <a:pt x="1314" y="1463"/>
                    <a:pt x="1256" y="1428"/>
                  </a:cubicBezTo>
                  <a:lnTo>
                    <a:pt x="1256" y="1428"/>
                  </a:lnTo>
                  <a:cubicBezTo>
                    <a:pt x="1575" y="1143"/>
                    <a:pt x="1141" y="385"/>
                    <a:pt x="962" y="95"/>
                  </a:cubicBezTo>
                  <a:lnTo>
                    <a:pt x="962" y="95"/>
                  </a:lnTo>
                  <a:cubicBezTo>
                    <a:pt x="964" y="91"/>
                    <a:pt x="966" y="88"/>
                    <a:pt x="968" y="84"/>
                  </a:cubicBezTo>
                  <a:lnTo>
                    <a:pt x="955" y="84"/>
                  </a:lnTo>
                  <a:cubicBezTo>
                    <a:pt x="948" y="72"/>
                    <a:pt x="941" y="61"/>
                    <a:pt x="935" y="51"/>
                  </a:cubicBezTo>
                  <a:cubicBezTo>
                    <a:pt x="918" y="18"/>
                    <a:pt x="901" y="1"/>
                    <a:pt x="889"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d11c505598_0_0"/>
            <p:cNvSpPr/>
            <p:nvPr/>
          </p:nvSpPr>
          <p:spPr>
            <a:xfrm>
              <a:off x="6690225" y="2918850"/>
              <a:ext cx="26475" cy="16050"/>
            </a:xfrm>
            <a:custGeom>
              <a:rect b="b" l="l" r="r" t="t"/>
              <a:pathLst>
                <a:path extrusionOk="0" h="642" w="1059">
                  <a:moveTo>
                    <a:pt x="959" y="1"/>
                  </a:moveTo>
                  <a:cubicBezTo>
                    <a:pt x="825" y="168"/>
                    <a:pt x="725" y="234"/>
                    <a:pt x="492" y="301"/>
                  </a:cubicBezTo>
                  <a:cubicBezTo>
                    <a:pt x="325" y="334"/>
                    <a:pt x="158" y="401"/>
                    <a:pt x="58" y="501"/>
                  </a:cubicBezTo>
                  <a:cubicBezTo>
                    <a:pt x="0" y="559"/>
                    <a:pt x="42" y="641"/>
                    <a:pt x="76" y="641"/>
                  </a:cubicBezTo>
                  <a:cubicBezTo>
                    <a:pt x="82" y="641"/>
                    <a:pt x="87" y="639"/>
                    <a:pt x="91" y="635"/>
                  </a:cubicBezTo>
                  <a:cubicBezTo>
                    <a:pt x="292" y="501"/>
                    <a:pt x="1059" y="401"/>
                    <a:pt x="1059" y="34"/>
                  </a:cubicBezTo>
                  <a:cubicBezTo>
                    <a:pt x="1059" y="1"/>
                    <a:pt x="992" y="1"/>
                    <a:pt x="959"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d11c505598_0_0"/>
            <p:cNvSpPr/>
            <p:nvPr/>
          </p:nvSpPr>
          <p:spPr>
            <a:xfrm>
              <a:off x="6676175" y="2910175"/>
              <a:ext cx="32775" cy="20550"/>
            </a:xfrm>
            <a:custGeom>
              <a:rect b="b" l="l" r="r" t="t"/>
              <a:pathLst>
                <a:path extrusionOk="0" h="822" w="1311">
                  <a:moveTo>
                    <a:pt x="1243" y="1"/>
                  </a:moveTo>
                  <a:cubicBezTo>
                    <a:pt x="1226" y="1"/>
                    <a:pt x="1207" y="5"/>
                    <a:pt x="1187" y="14"/>
                  </a:cubicBezTo>
                  <a:cubicBezTo>
                    <a:pt x="987" y="148"/>
                    <a:pt x="820" y="315"/>
                    <a:pt x="653" y="381"/>
                  </a:cubicBezTo>
                  <a:cubicBezTo>
                    <a:pt x="453" y="515"/>
                    <a:pt x="253" y="581"/>
                    <a:pt x="86" y="715"/>
                  </a:cubicBezTo>
                  <a:cubicBezTo>
                    <a:pt x="0" y="744"/>
                    <a:pt x="62" y="822"/>
                    <a:pt x="103" y="822"/>
                  </a:cubicBezTo>
                  <a:cubicBezTo>
                    <a:pt x="109" y="822"/>
                    <a:pt x="115" y="820"/>
                    <a:pt x="120" y="815"/>
                  </a:cubicBezTo>
                  <a:cubicBezTo>
                    <a:pt x="487" y="581"/>
                    <a:pt x="1087" y="415"/>
                    <a:pt x="1287" y="48"/>
                  </a:cubicBezTo>
                  <a:cubicBezTo>
                    <a:pt x="1311" y="24"/>
                    <a:pt x="1284" y="1"/>
                    <a:pt x="124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d11c505598_0_0"/>
            <p:cNvSpPr/>
            <p:nvPr/>
          </p:nvSpPr>
          <p:spPr>
            <a:xfrm>
              <a:off x="6665825" y="2902800"/>
              <a:ext cx="27375" cy="15250"/>
            </a:xfrm>
            <a:custGeom>
              <a:rect b="b" l="l" r="r" t="t"/>
              <a:pathLst>
                <a:path extrusionOk="0" h="610" w="1095">
                  <a:moveTo>
                    <a:pt x="1052" y="0"/>
                  </a:moveTo>
                  <a:cubicBezTo>
                    <a:pt x="1046" y="0"/>
                    <a:pt x="1040" y="3"/>
                    <a:pt x="1034" y="9"/>
                  </a:cubicBezTo>
                  <a:cubicBezTo>
                    <a:pt x="701" y="143"/>
                    <a:pt x="367" y="343"/>
                    <a:pt x="33" y="543"/>
                  </a:cubicBezTo>
                  <a:cubicBezTo>
                    <a:pt x="0" y="543"/>
                    <a:pt x="33" y="610"/>
                    <a:pt x="67" y="610"/>
                  </a:cubicBezTo>
                  <a:cubicBezTo>
                    <a:pt x="367" y="443"/>
                    <a:pt x="767" y="309"/>
                    <a:pt x="1067" y="109"/>
                  </a:cubicBezTo>
                  <a:cubicBezTo>
                    <a:pt x="1095" y="55"/>
                    <a:pt x="1077" y="0"/>
                    <a:pt x="105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2d11c505598_0_0"/>
            <p:cNvSpPr/>
            <p:nvPr/>
          </p:nvSpPr>
          <p:spPr>
            <a:xfrm>
              <a:off x="6639375" y="2864225"/>
              <a:ext cx="39800" cy="39050"/>
            </a:xfrm>
            <a:custGeom>
              <a:rect b="b" l="l" r="r" t="t"/>
              <a:pathLst>
                <a:path extrusionOk="0" h="1562" w="1592">
                  <a:moveTo>
                    <a:pt x="1291" y="137"/>
                  </a:moveTo>
                  <a:cubicBezTo>
                    <a:pt x="1368" y="137"/>
                    <a:pt x="1425" y="254"/>
                    <a:pt x="1425" y="385"/>
                  </a:cubicBezTo>
                  <a:cubicBezTo>
                    <a:pt x="1458" y="651"/>
                    <a:pt x="1425" y="885"/>
                    <a:pt x="1292" y="1085"/>
                  </a:cubicBezTo>
                  <a:cubicBezTo>
                    <a:pt x="1240" y="1154"/>
                    <a:pt x="1173" y="1214"/>
                    <a:pt x="1095" y="1263"/>
                  </a:cubicBezTo>
                  <a:lnTo>
                    <a:pt x="1095" y="1263"/>
                  </a:lnTo>
                  <a:cubicBezTo>
                    <a:pt x="961" y="950"/>
                    <a:pt x="982" y="575"/>
                    <a:pt x="1158" y="251"/>
                  </a:cubicBezTo>
                  <a:cubicBezTo>
                    <a:pt x="1204" y="170"/>
                    <a:pt x="1251" y="137"/>
                    <a:pt x="1291" y="137"/>
                  </a:cubicBezTo>
                  <a:close/>
                  <a:moveTo>
                    <a:pt x="187" y="1097"/>
                  </a:moveTo>
                  <a:cubicBezTo>
                    <a:pt x="224" y="1097"/>
                    <a:pt x="278" y="1121"/>
                    <a:pt x="324" y="1152"/>
                  </a:cubicBezTo>
                  <a:cubicBezTo>
                    <a:pt x="524" y="1172"/>
                    <a:pt x="723" y="1251"/>
                    <a:pt x="922" y="1348"/>
                  </a:cubicBezTo>
                  <a:lnTo>
                    <a:pt x="922" y="1348"/>
                  </a:lnTo>
                  <a:cubicBezTo>
                    <a:pt x="822" y="1384"/>
                    <a:pt x="714" y="1404"/>
                    <a:pt x="607" y="1404"/>
                  </a:cubicBezTo>
                  <a:cubicBezTo>
                    <a:pt x="510" y="1404"/>
                    <a:pt x="414" y="1388"/>
                    <a:pt x="324" y="1352"/>
                  </a:cubicBezTo>
                  <a:cubicBezTo>
                    <a:pt x="257" y="1319"/>
                    <a:pt x="224" y="1252"/>
                    <a:pt x="157" y="1219"/>
                  </a:cubicBezTo>
                  <a:cubicBezTo>
                    <a:pt x="122" y="1129"/>
                    <a:pt x="143" y="1097"/>
                    <a:pt x="187" y="1097"/>
                  </a:cubicBezTo>
                  <a:close/>
                  <a:moveTo>
                    <a:pt x="1305" y="0"/>
                  </a:moveTo>
                  <a:cubicBezTo>
                    <a:pt x="1240" y="0"/>
                    <a:pt x="1167" y="53"/>
                    <a:pt x="1091" y="184"/>
                  </a:cubicBezTo>
                  <a:cubicBezTo>
                    <a:pt x="912" y="440"/>
                    <a:pt x="812" y="911"/>
                    <a:pt x="925" y="1222"/>
                  </a:cubicBezTo>
                  <a:lnTo>
                    <a:pt x="925" y="1222"/>
                  </a:lnTo>
                  <a:cubicBezTo>
                    <a:pt x="713" y="1118"/>
                    <a:pt x="492" y="1041"/>
                    <a:pt x="247" y="1041"/>
                  </a:cubicBezTo>
                  <a:cubicBezTo>
                    <a:pt x="196" y="1041"/>
                    <a:pt x="144" y="1045"/>
                    <a:pt x="91" y="1052"/>
                  </a:cubicBezTo>
                  <a:cubicBezTo>
                    <a:pt x="57" y="1052"/>
                    <a:pt x="57" y="1085"/>
                    <a:pt x="57" y="1085"/>
                  </a:cubicBezTo>
                  <a:cubicBezTo>
                    <a:pt x="0" y="1428"/>
                    <a:pt x="360" y="1526"/>
                    <a:pt x="652" y="1526"/>
                  </a:cubicBezTo>
                  <a:cubicBezTo>
                    <a:pt x="701" y="1526"/>
                    <a:pt x="748" y="1524"/>
                    <a:pt x="791" y="1519"/>
                  </a:cubicBezTo>
                  <a:cubicBezTo>
                    <a:pt x="890" y="1499"/>
                    <a:pt x="980" y="1469"/>
                    <a:pt x="1062" y="1430"/>
                  </a:cubicBezTo>
                  <a:lnTo>
                    <a:pt x="1062" y="1430"/>
                  </a:lnTo>
                  <a:cubicBezTo>
                    <a:pt x="1072" y="1438"/>
                    <a:pt x="1081" y="1445"/>
                    <a:pt x="1091" y="1452"/>
                  </a:cubicBezTo>
                  <a:cubicBezTo>
                    <a:pt x="1101" y="1472"/>
                    <a:pt x="1114" y="1480"/>
                    <a:pt x="1126" y="1480"/>
                  </a:cubicBezTo>
                  <a:cubicBezTo>
                    <a:pt x="1136" y="1480"/>
                    <a:pt x="1146" y="1474"/>
                    <a:pt x="1154" y="1465"/>
                  </a:cubicBezTo>
                  <a:lnTo>
                    <a:pt x="1154" y="1465"/>
                  </a:lnTo>
                  <a:cubicBezTo>
                    <a:pt x="1211" y="1494"/>
                    <a:pt x="1268" y="1524"/>
                    <a:pt x="1325" y="1552"/>
                  </a:cubicBezTo>
                  <a:cubicBezTo>
                    <a:pt x="1344" y="1558"/>
                    <a:pt x="1361" y="1561"/>
                    <a:pt x="1375" y="1561"/>
                  </a:cubicBezTo>
                  <a:cubicBezTo>
                    <a:pt x="1434" y="1561"/>
                    <a:pt x="1446" y="1512"/>
                    <a:pt x="1392" y="1485"/>
                  </a:cubicBezTo>
                  <a:cubicBezTo>
                    <a:pt x="1322" y="1445"/>
                    <a:pt x="1252" y="1403"/>
                    <a:pt x="1182" y="1362"/>
                  </a:cubicBezTo>
                  <a:lnTo>
                    <a:pt x="1182" y="1362"/>
                  </a:lnTo>
                  <a:cubicBezTo>
                    <a:pt x="1444" y="1189"/>
                    <a:pt x="1592" y="903"/>
                    <a:pt x="1592" y="551"/>
                  </a:cubicBezTo>
                  <a:cubicBezTo>
                    <a:pt x="1592" y="336"/>
                    <a:pt x="1472" y="0"/>
                    <a:pt x="1305"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2d11c505598_0_0"/>
            <p:cNvSpPr/>
            <p:nvPr/>
          </p:nvSpPr>
          <p:spPr>
            <a:xfrm>
              <a:off x="6618275" y="2918025"/>
              <a:ext cx="138725" cy="50950"/>
            </a:xfrm>
            <a:custGeom>
              <a:rect b="b" l="l" r="r" t="t"/>
              <a:pathLst>
                <a:path extrusionOk="0" h="2038" w="5549">
                  <a:moveTo>
                    <a:pt x="1" y="1"/>
                  </a:moveTo>
                  <a:lnTo>
                    <a:pt x="1" y="1"/>
                  </a:lnTo>
                  <a:cubicBezTo>
                    <a:pt x="1268" y="768"/>
                    <a:pt x="2636" y="1402"/>
                    <a:pt x="4104" y="1835"/>
                  </a:cubicBezTo>
                  <a:cubicBezTo>
                    <a:pt x="4299" y="1889"/>
                    <a:pt x="4723" y="2037"/>
                    <a:pt x="5051" y="2037"/>
                  </a:cubicBezTo>
                  <a:cubicBezTo>
                    <a:pt x="5337" y="2037"/>
                    <a:pt x="5549" y="1924"/>
                    <a:pt x="5471" y="1535"/>
                  </a:cubicBezTo>
                  <a:cubicBezTo>
                    <a:pt x="5471" y="1518"/>
                    <a:pt x="5446" y="1510"/>
                    <a:pt x="5421" y="1510"/>
                  </a:cubicBezTo>
                  <a:cubicBezTo>
                    <a:pt x="5396" y="1510"/>
                    <a:pt x="5371" y="1518"/>
                    <a:pt x="5371" y="1535"/>
                  </a:cubicBezTo>
                  <a:cubicBezTo>
                    <a:pt x="5398" y="1797"/>
                    <a:pt x="5207" y="1895"/>
                    <a:pt x="4907" y="1895"/>
                  </a:cubicBezTo>
                  <a:cubicBezTo>
                    <a:pt x="4101" y="1895"/>
                    <a:pt x="2512" y="1190"/>
                    <a:pt x="2269" y="1068"/>
                  </a:cubicBezTo>
                  <a:cubicBezTo>
                    <a:pt x="1502" y="734"/>
                    <a:pt x="768" y="367"/>
                    <a:pt x="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2d11c505598_0_0"/>
            <p:cNvSpPr/>
            <p:nvPr/>
          </p:nvSpPr>
          <p:spPr>
            <a:xfrm>
              <a:off x="6379775" y="1627925"/>
              <a:ext cx="240200" cy="445350"/>
            </a:xfrm>
            <a:custGeom>
              <a:rect b="b" l="l" r="r" t="t"/>
              <a:pathLst>
                <a:path extrusionOk="0" h="17814" w="9608">
                  <a:moveTo>
                    <a:pt x="2169" y="1"/>
                  </a:moveTo>
                  <a:lnTo>
                    <a:pt x="3003" y="5638"/>
                  </a:lnTo>
                  <a:lnTo>
                    <a:pt x="4937" y="9908"/>
                  </a:lnTo>
                  <a:lnTo>
                    <a:pt x="1" y="16313"/>
                  </a:lnTo>
                  <a:lnTo>
                    <a:pt x="834" y="17814"/>
                  </a:lnTo>
                  <a:cubicBezTo>
                    <a:pt x="834" y="17814"/>
                    <a:pt x="9607" y="13444"/>
                    <a:pt x="9040" y="9474"/>
                  </a:cubicBezTo>
                  <a:cubicBezTo>
                    <a:pt x="8206" y="3437"/>
                    <a:pt x="2169" y="1"/>
                    <a:pt x="2169" y="1"/>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d11c505598_0_0"/>
            <p:cNvSpPr/>
            <p:nvPr/>
          </p:nvSpPr>
          <p:spPr>
            <a:xfrm>
              <a:off x="6237175" y="2034200"/>
              <a:ext cx="166800" cy="115150"/>
            </a:xfrm>
            <a:custGeom>
              <a:rect b="b" l="l" r="r" t="t"/>
              <a:pathLst>
                <a:path extrusionOk="0" h="4606" w="6672">
                  <a:moveTo>
                    <a:pt x="5741" y="0"/>
                  </a:moveTo>
                  <a:cubicBezTo>
                    <a:pt x="5716" y="0"/>
                    <a:pt x="5693" y="9"/>
                    <a:pt x="5671" y="28"/>
                  </a:cubicBezTo>
                  <a:cubicBezTo>
                    <a:pt x="5371" y="262"/>
                    <a:pt x="4137" y="95"/>
                    <a:pt x="3470" y="295"/>
                  </a:cubicBezTo>
                  <a:cubicBezTo>
                    <a:pt x="2802" y="529"/>
                    <a:pt x="1568" y="1429"/>
                    <a:pt x="1668" y="1696"/>
                  </a:cubicBezTo>
                  <a:cubicBezTo>
                    <a:pt x="1678" y="1726"/>
                    <a:pt x="1707" y="1739"/>
                    <a:pt x="1750" y="1739"/>
                  </a:cubicBezTo>
                  <a:cubicBezTo>
                    <a:pt x="1998" y="1739"/>
                    <a:pt x="2713" y="1314"/>
                    <a:pt x="2969" y="1229"/>
                  </a:cubicBezTo>
                  <a:cubicBezTo>
                    <a:pt x="3012" y="1221"/>
                    <a:pt x="3052" y="1216"/>
                    <a:pt x="3089" y="1216"/>
                  </a:cubicBezTo>
                  <a:cubicBezTo>
                    <a:pt x="3343" y="1216"/>
                    <a:pt x="3413" y="1413"/>
                    <a:pt x="2569" y="1763"/>
                  </a:cubicBezTo>
                  <a:cubicBezTo>
                    <a:pt x="1635" y="2196"/>
                    <a:pt x="201" y="2997"/>
                    <a:pt x="301" y="3264"/>
                  </a:cubicBezTo>
                  <a:cubicBezTo>
                    <a:pt x="308" y="3299"/>
                    <a:pt x="340" y="3314"/>
                    <a:pt x="390" y="3314"/>
                  </a:cubicBezTo>
                  <a:cubicBezTo>
                    <a:pt x="721" y="3314"/>
                    <a:pt x="1869" y="2647"/>
                    <a:pt x="2319" y="2647"/>
                  </a:cubicBezTo>
                  <a:cubicBezTo>
                    <a:pt x="2386" y="2647"/>
                    <a:pt x="2438" y="2662"/>
                    <a:pt x="2469" y="2697"/>
                  </a:cubicBezTo>
                  <a:cubicBezTo>
                    <a:pt x="2702" y="2930"/>
                    <a:pt x="1735" y="3231"/>
                    <a:pt x="1168" y="3397"/>
                  </a:cubicBezTo>
                  <a:cubicBezTo>
                    <a:pt x="534" y="3564"/>
                    <a:pt x="0" y="3831"/>
                    <a:pt x="0" y="3831"/>
                  </a:cubicBezTo>
                  <a:cubicBezTo>
                    <a:pt x="37" y="3991"/>
                    <a:pt x="184" y="4051"/>
                    <a:pt x="395" y="4051"/>
                  </a:cubicBezTo>
                  <a:cubicBezTo>
                    <a:pt x="1032" y="4051"/>
                    <a:pt x="2249" y="3500"/>
                    <a:pt x="2723" y="3500"/>
                  </a:cubicBezTo>
                  <a:cubicBezTo>
                    <a:pt x="2811" y="3500"/>
                    <a:pt x="2874" y="3519"/>
                    <a:pt x="2903" y="3564"/>
                  </a:cubicBezTo>
                  <a:cubicBezTo>
                    <a:pt x="3203" y="3931"/>
                    <a:pt x="1135" y="4231"/>
                    <a:pt x="968" y="4431"/>
                  </a:cubicBezTo>
                  <a:cubicBezTo>
                    <a:pt x="894" y="4535"/>
                    <a:pt x="1056" y="4606"/>
                    <a:pt x="1377" y="4606"/>
                  </a:cubicBezTo>
                  <a:cubicBezTo>
                    <a:pt x="1778" y="4606"/>
                    <a:pt x="2427" y="4495"/>
                    <a:pt x="3169" y="4198"/>
                  </a:cubicBezTo>
                  <a:cubicBezTo>
                    <a:pt x="4504" y="3597"/>
                    <a:pt x="6672" y="1496"/>
                    <a:pt x="6672" y="1496"/>
                  </a:cubicBezTo>
                  <a:cubicBezTo>
                    <a:pt x="6672" y="1496"/>
                    <a:pt x="6068" y="0"/>
                    <a:pt x="5741" y="0"/>
                  </a:cubicBezTo>
                  <a:close/>
                </a:path>
              </a:pathLst>
            </a:custGeom>
            <a:solidFill>
              <a:srgbClr val="D280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2d11c505598_0_0"/>
            <p:cNvSpPr/>
            <p:nvPr/>
          </p:nvSpPr>
          <p:spPr>
            <a:xfrm>
              <a:off x="6418125" y="1617100"/>
              <a:ext cx="183500" cy="263550"/>
            </a:xfrm>
            <a:custGeom>
              <a:rect b="b" l="l" r="r" t="t"/>
              <a:pathLst>
                <a:path extrusionOk="0" h="10542" w="7340">
                  <a:moveTo>
                    <a:pt x="1" y="0"/>
                  </a:moveTo>
                  <a:lnTo>
                    <a:pt x="2536" y="10541"/>
                  </a:lnTo>
                  <a:lnTo>
                    <a:pt x="7340" y="7506"/>
                  </a:lnTo>
                  <a:cubicBezTo>
                    <a:pt x="4237" y="401"/>
                    <a:pt x="1" y="0"/>
                    <a:pt x="1" y="0"/>
                  </a:cubicBezTo>
                  <a:close/>
                </a:path>
              </a:pathLst>
            </a:custGeom>
            <a:solidFill>
              <a:srgbClr val="8E7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d11c505598_0_0"/>
            <p:cNvSpPr/>
            <p:nvPr/>
          </p:nvSpPr>
          <p:spPr>
            <a:xfrm>
              <a:off x="6467350" y="1725500"/>
              <a:ext cx="25875" cy="166400"/>
            </a:xfrm>
            <a:custGeom>
              <a:rect b="b" l="l" r="r" t="t"/>
              <a:pathLst>
                <a:path extrusionOk="0" h="6656" w="1035">
                  <a:moveTo>
                    <a:pt x="0" y="1"/>
                  </a:moveTo>
                  <a:cubicBezTo>
                    <a:pt x="300" y="2202"/>
                    <a:pt x="567" y="4404"/>
                    <a:pt x="934" y="6605"/>
                  </a:cubicBezTo>
                  <a:cubicBezTo>
                    <a:pt x="951" y="6639"/>
                    <a:pt x="976" y="6655"/>
                    <a:pt x="997" y="6655"/>
                  </a:cubicBezTo>
                  <a:cubicBezTo>
                    <a:pt x="1017" y="6655"/>
                    <a:pt x="1034" y="6639"/>
                    <a:pt x="1034" y="6605"/>
                  </a:cubicBezTo>
                  <a:cubicBezTo>
                    <a:pt x="801" y="4404"/>
                    <a:pt x="534" y="2169"/>
                    <a:pt x="3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g2d11c505598_0_0"/>
          <p:cNvGrpSpPr/>
          <p:nvPr/>
        </p:nvGrpSpPr>
        <p:grpSpPr>
          <a:xfrm>
            <a:off x="5853933" y="2360514"/>
            <a:ext cx="664347" cy="1642007"/>
            <a:chOff x="5941975" y="3232250"/>
            <a:chExt cx="623800" cy="1687225"/>
          </a:xfrm>
        </p:grpSpPr>
        <p:sp>
          <p:nvSpPr>
            <p:cNvPr id="1025" name="Google Shape;1025;g2d11c505598_0_0"/>
            <p:cNvSpPr/>
            <p:nvPr/>
          </p:nvSpPr>
          <p:spPr>
            <a:xfrm>
              <a:off x="5945300" y="4794375"/>
              <a:ext cx="186825" cy="125100"/>
            </a:xfrm>
            <a:custGeom>
              <a:rect b="b" l="l" r="r" t="t"/>
              <a:pathLst>
                <a:path extrusionOk="0" h="5004" w="7473">
                  <a:moveTo>
                    <a:pt x="3503" y="0"/>
                  </a:moveTo>
                  <a:lnTo>
                    <a:pt x="3536" y="2602"/>
                  </a:lnTo>
                  <a:lnTo>
                    <a:pt x="0" y="4570"/>
                  </a:lnTo>
                  <a:lnTo>
                    <a:pt x="7472" y="5004"/>
                  </a:lnTo>
                  <a:lnTo>
                    <a:pt x="7339" y="767"/>
                  </a:lnTo>
                  <a:lnTo>
                    <a:pt x="3503" y="0"/>
                  </a:ln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2d11c505598_0_0"/>
            <p:cNvSpPr/>
            <p:nvPr/>
          </p:nvSpPr>
          <p:spPr>
            <a:xfrm>
              <a:off x="6021175" y="3866200"/>
              <a:ext cx="278575" cy="987400"/>
            </a:xfrm>
            <a:custGeom>
              <a:rect b="b" l="l" r="r" t="t"/>
              <a:pathLst>
                <a:path extrusionOk="0" h="39496" w="11143">
                  <a:moveTo>
                    <a:pt x="3637" y="1"/>
                  </a:moveTo>
                  <a:cubicBezTo>
                    <a:pt x="635" y="14178"/>
                    <a:pt x="1" y="38395"/>
                    <a:pt x="1" y="38395"/>
                  </a:cubicBezTo>
                  <a:lnTo>
                    <a:pt x="4671" y="39496"/>
                  </a:lnTo>
                  <a:cubicBezTo>
                    <a:pt x="7773" y="23684"/>
                    <a:pt x="11142" y="2436"/>
                    <a:pt x="11142" y="2436"/>
                  </a:cubicBezTo>
                  <a:lnTo>
                    <a:pt x="3637" y="1"/>
                  </a:lnTo>
                  <a:close/>
                </a:path>
              </a:pathLst>
            </a:custGeom>
            <a:solidFill>
              <a:srgbClr val="8E7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d11c505598_0_0"/>
            <p:cNvSpPr/>
            <p:nvPr/>
          </p:nvSpPr>
          <p:spPr>
            <a:xfrm>
              <a:off x="6125425" y="4232300"/>
              <a:ext cx="94250" cy="589750"/>
            </a:xfrm>
            <a:custGeom>
              <a:rect b="b" l="l" r="r" t="t"/>
              <a:pathLst>
                <a:path extrusionOk="0" h="23590" w="3770">
                  <a:moveTo>
                    <a:pt x="3770" y="1"/>
                  </a:moveTo>
                  <a:lnTo>
                    <a:pt x="3770" y="1"/>
                  </a:lnTo>
                  <a:cubicBezTo>
                    <a:pt x="3770" y="1"/>
                    <a:pt x="3770" y="2"/>
                    <a:pt x="3770" y="3"/>
                  </a:cubicBezTo>
                  <a:lnTo>
                    <a:pt x="3770" y="3"/>
                  </a:lnTo>
                  <a:cubicBezTo>
                    <a:pt x="3770" y="3"/>
                    <a:pt x="3770" y="2"/>
                    <a:pt x="3770" y="1"/>
                  </a:cubicBezTo>
                  <a:close/>
                  <a:moveTo>
                    <a:pt x="3770" y="3"/>
                  </a:moveTo>
                  <a:cubicBezTo>
                    <a:pt x="3766" y="34"/>
                    <a:pt x="3703" y="34"/>
                    <a:pt x="3703" y="34"/>
                  </a:cubicBezTo>
                  <a:cubicBezTo>
                    <a:pt x="2836" y="10908"/>
                    <a:pt x="1869" y="12810"/>
                    <a:pt x="1" y="23551"/>
                  </a:cubicBezTo>
                  <a:cubicBezTo>
                    <a:pt x="1" y="23570"/>
                    <a:pt x="34" y="23589"/>
                    <a:pt x="62" y="23589"/>
                  </a:cubicBezTo>
                  <a:cubicBezTo>
                    <a:pt x="83" y="23589"/>
                    <a:pt x="101" y="23579"/>
                    <a:pt x="101" y="23551"/>
                  </a:cubicBezTo>
                  <a:cubicBezTo>
                    <a:pt x="1768" y="12744"/>
                    <a:pt x="3103" y="10909"/>
                    <a:pt x="3770" y="3"/>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d11c505598_0_0"/>
            <p:cNvSpPr/>
            <p:nvPr/>
          </p:nvSpPr>
          <p:spPr>
            <a:xfrm>
              <a:off x="6123750" y="4229800"/>
              <a:ext cx="98425" cy="595450"/>
            </a:xfrm>
            <a:custGeom>
              <a:rect b="b" l="l" r="r" t="t"/>
              <a:pathLst>
                <a:path extrusionOk="0" h="23818" w="3937">
                  <a:moveTo>
                    <a:pt x="3837" y="0"/>
                  </a:moveTo>
                  <a:cubicBezTo>
                    <a:pt x="3770" y="0"/>
                    <a:pt x="3704" y="34"/>
                    <a:pt x="3704" y="134"/>
                  </a:cubicBezTo>
                  <a:cubicBezTo>
                    <a:pt x="3070" y="7606"/>
                    <a:pt x="2436" y="10775"/>
                    <a:pt x="1502" y="15612"/>
                  </a:cubicBezTo>
                  <a:cubicBezTo>
                    <a:pt x="1068" y="17813"/>
                    <a:pt x="568" y="20282"/>
                    <a:pt x="1" y="23651"/>
                  </a:cubicBezTo>
                  <a:cubicBezTo>
                    <a:pt x="1" y="23684"/>
                    <a:pt x="1" y="23717"/>
                    <a:pt x="34" y="23784"/>
                  </a:cubicBezTo>
                  <a:cubicBezTo>
                    <a:pt x="34" y="23817"/>
                    <a:pt x="68" y="23817"/>
                    <a:pt x="101" y="23817"/>
                  </a:cubicBezTo>
                  <a:lnTo>
                    <a:pt x="201" y="23817"/>
                  </a:lnTo>
                  <a:cubicBezTo>
                    <a:pt x="234" y="23784"/>
                    <a:pt x="268" y="23717"/>
                    <a:pt x="268" y="23684"/>
                  </a:cubicBezTo>
                  <a:cubicBezTo>
                    <a:pt x="902" y="19648"/>
                    <a:pt x="1502" y="16812"/>
                    <a:pt x="2002" y="14344"/>
                  </a:cubicBezTo>
                  <a:cubicBezTo>
                    <a:pt x="2870" y="10174"/>
                    <a:pt x="3537" y="6939"/>
                    <a:pt x="3937" y="134"/>
                  </a:cubicBezTo>
                  <a:cubicBezTo>
                    <a:pt x="3937" y="101"/>
                    <a:pt x="3904" y="0"/>
                    <a:pt x="383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d11c505598_0_0"/>
            <p:cNvSpPr/>
            <p:nvPr/>
          </p:nvSpPr>
          <p:spPr>
            <a:xfrm>
              <a:off x="6020350" y="4861925"/>
              <a:ext cx="49225" cy="9200"/>
            </a:xfrm>
            <a:custGeom>
              <a:rect b="b" l="l" r="r" t="t"/>
              <a:pathLst>
                <a:path extrusionOk="0" h="368" w="1969">
                  <a:moveTo>
                    <a:pt x="67" y="0"/>
                  </a:moveTo>
                  <a:cubicBezTo>
                    <a:pt x="34" y="0"/>
                    <a:pt x="1" y="67"/>
                    <a:pt x="34" y="67"/>
                  </a:cubicBezTo>
                  <a:cubicBezTo>
                    <a:pt x="634" y="234"/>
                    <a:pt x="1235" y="300"/>
                    <a:pt x="1869" y="367"/>
                  </a:cubicBezTo>
                  <a:cubicBezTo>
                    <a:pt x="1969" y="367"/>
                    <a:pt x="1969" y="300"/>
                    <a:pt x="1902" y="300"/>
                  </a:cubicBezTo>
                  <a:cubicBezTo>
                    <a:pt x="1335" y="167"/>
                    <a:pt x="701"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2d11c505598_0_0"/>
            <p:cNvSpPr/>
            <p:nvPr/>
          </p:nvSpPr>
          <p:spPr>
            <a:xfrm>
              <a:off x="6017025" y="4867750"/>
              <a:ext cx="45775" cy="14375"/>
            </a:xfrm>
            <a:custGeom>
              <a:rect b="b" l="l" r="r" t="t"/>
              <a:pathLst>
                <a:path extrusionOk="0" h="575" w="1831">
                  <a:moveTo>
                    <a:pt x="100" y="1"/>
                  </a:moveTo>
                  <a:cubicBezTo>
                    <a:pt x="34" y="1"/>
                    <a:pt x="0" y="101"/>
                    <a:pt x="34" y="101"/>
                  </a:cubicBezTo>
                  <a:cubicBezTo>
                    <a:pt x="634" y="268"/>
                    <a:pt x="1168" y="434"/>
                    <a:pt x="1768" y="568"/>
                  </a:cubicBezTo>
                  <a:cubicBezTo>
                    <a:pt x="1773" y="573"/>
                    <a:pt x="1778" y="575"/>
                    <a:pt x="1782" y="575"/>
                  </a:cubicBezTo>
                  <a:cubicBezTo>
                    <a:pt x="1810" y="575"/>
                    <a:pt x="1830" y="501"/>
                    <a:pt x="1801" y="501"/>
                  </a:cubicBezTo>
                  <a:cubicBezTo>
                    <a:pt x="1201" y="334"/>
                    <a:pt x="667" y="167"/>
                    <a:pt x="100"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2d11c505598_0_0"/>
            <p:cNvSpPr/>
            <p:nvPr/>
          </p:nvSpPr>
          <p:spPr>
            <a:xfrm>
              <a:off x="5996000" y="4828550"/>
              <a:ext cx="57725" cy="41400"/>
            </a:xfrm>
            <a:custGeom>
              <a:rect b="b" l="l" r="r" t="t"/>
              <a:pathLst>
                <a:path extrusionOk="0" h="1656" w="2309">
                  <a:moveTo>
                    <a:pt x="1929" y="320"/>
                  </a:moveTo>
                  <a:cubicBezTo>
                    <a:pt x="2004" y="320"/>
                    <a:pt x="2027" y="390"/>
                    <a:pt x="2009" y="501"/>
                  </a:cubicBezTo>
                  <a:cubicBezTo>
                    <a:pt x="2031" y="841"/>
                    <a:pt x="1716" y="1104"/>
                    <a:pt x="1386" y="1196"/>
                  </a:cubicBezTo>
                  <a:lnTo>
                    <a:pt x="1386" y="1196"/>
                  </a:lnTo>
                  <a:cubicBezTo>
                    <a:pt x="1410" y="1109"/>
                    <a:pt x="1438" y="1022"/>
                    <a:pt x="1475" y="935"/>
                  </a:cubicBezTo>
                  <a:cubicBezTo>
                    <a:pt x="1508" y="835"/>
                    <a:pt x="1508" y="668"/>
                    <a:pt x="1608" y="535"/>
                  </a:cubicBezTo>
                  <a:cubicBezTo>
                    <a:pt x="1608" y="501"/>
                    <a:pt x="1642" y="468"/>
                    <a:pt x="1642" y="468"/>
                  </a:cubicBezTo>
                  <a:cubicBezTo>
                    <a:pt x="1775" y="364"/>
                    <a:pt x="1869" y="320"/>
                    <a:pt x="1929" y="320"/>
                  </a:cubicBezTo>
                  <a:close/>
                  <a:moveTo>
                    <a:pt x="361" y="163"/>
                  </a:moveTo>
                  <a:cubicBezTo>
                    <a:pt x="510" y="163"/>
                    <a:pt x="876" y="803"/>
                    <a:pt x="908" y="835"/>
                  </a:cubicBezTo>
                  <a:cubicBezTo>
                    <a:pt x="994" y="963"/>
                    <a:pt x="1038" y="1092"/>
                    <a:pt x="1085" y="1229"/>
                  </a:cubicBezTo>
                  <a:lnTo>
                    <a:pt x="1085" y="1229"/>
                  </a:lnTo>
                  <a:cubicBezTo>
                    <a:pt x="1035" y="1226"/>
                    <a:pt x="986" y="1217"/>
                    <a:pt x="941" y="1202"/>
                  </a:cubicBezTo>
                  <a:cubicBezTo>
                    <a:pt x="674" y="1168"/>
                    <a:pt x="508" y="935"/>
                    <a:pt x="374" y="735"/>
                  </a:cubicBezTo>
                  <a:cubicBezTo>
                    <a:pt x="341" y="668"/>
                    <a:pt x="174" y="201"/>
                    <a:pt x="341" y="168"/>
                  </a:cubicBezTo>
                  <a:cubicBezTo>
                    <a:pt x="347" y="165"/>
                    <a:pt x="353" y="163"/>
                    <a:pt x="361" y="163"/>
                  </a:cubicBezTo>
                  <a:close/>
                  <a:moveTo>
                    <a:pt x="1238" y="1334"/>
                  </a:moveTo>
                  <a:lnTo>
                    <a:pt x="1238" y="1334"/>
                  </a:lnTo>
                  <a:cubicBezTo>
                    <a:pt x="1237" y="1340"/>
                    <a:pt x="1236" y="1347"/>
                    <a:pt x="1235" y="1353"/>
                  </a:cubicBezTo>
                  <a:lnTo>
                    <a:pt x="1235" y="1353"/>
                  </a:lnTo>
                  <a:cubicBezTo>
                    <a:pt x="1234" y="1347"/>
                    <a:pt x="1233" y="1341"/>
                    <a:pt x="1232" y="1334"/>
                  </a:cubicBezTo>
                  <a:lnTo>
                    <a:pt x="1232" y="1334"/>
                  </a:lnTo>
                  <a:cubicBezTo>
                    <a:pt x="1234" y="1334"/>
                    <a:pt x="1236" y="1334"/>
                    <a:pt x="1238" y="1334"/>
                  </a:cubicBezTo>
                  <a:close/>
                  <a:moveTo>
                    <a:pt x="307" y="1"/>
                  </a:moveTo>
                  <a:cubicBezTo>
                    <a:pt x="241" y="1"/>
                    <a:pt x="207" y="1"/>
                    <a:pt x="207" y="34"/>
                  </a:cubicBezTo>
                  <a:cubicBezTo>
                    <a:pt x="0" y="725"/>
                    <a:pt x="539" y="1320"/>
                    <a:pt x="1123" y="1338"/>
                  </a:cubicBezTo>
                  <a:lnTo>
                    <a:pt x="1123" y="1338"/>
                  </a:lnTo>
                  <a:cubicBezTo>
                    <a:pt x="1139" y="1380"/>
                    <a:pt x="1156" y="1424"/>
                    <a:pt x="1175" y="1469"/>
                  </a:cubicBezTo>
                  <a:cubicBezTo>
                    <a:pt x="1175" y="1481"/>
                    <a:pt x="1184" y="1489"/>
                    <a:pt x="1195" y="1489"/>
                  </a:cubicBezTo>
                  <a:cubicBezTo>
                    <a:pt x="1202" y="1489"/>
                    <a:pt x="1210" y="1486"/>
                    <a:pt x="1218" y="1479"/>
                  </a:cubicBezTo>
                  <a:lnTo>
                    <a:pt x="1218" y="1479"/>
                  </a:lnTo>
                  <a:cubicBezTo>
                    <a:pt x="1214" y="1509"/>
                    <a:pt x="1211" y="1539"/>
                    <a:pt x="1208" y="1569"/>
                  </a:cubicBezTo>
                  <a:cubicBezTo>
                    <a:pt x="1208" y="1632"/>
                    <a:pt x="1235" y="1655"/>
                    <a:pt x="1255" y="1655"/>
                  </a:cubicBezTo>
                  <a:cubicBezTo>
                    <a:pt x="1266" y="1655"/>
                    <a:pt x="1275" y="1648"/>
                    <a:pt x="1275" y="1635"/>
                  </a:cubicBezTo>
                  <a:cubicBezTo>
                    <a:pt x="1305" y="1528"/>
                    <a:pt x="1329" y="1421"/>
                    <a:pt x="1355" y="1314"/>
                  </a:cubicBezTo>
                  <a:lnTo>
                    <a:pt x="1355" y="1314"/>
                  </a:lnTo>
                  <a:cubicBezTo>
                    <a:pt x="1541" y="1268"/>
                    <a:pt x="1722" y="1158"/>
                    <a:pt x="1875" y="968"/>
                  </a:cubicBezTo>
                  <a:cubicBezTo>
                    <a:pt x="2042" y="801"/>
                    <a:pt x="2309" y="134"/>
                    <a:pt x="1842" y="134"/>
                  </a:cubicBezTo>
                  <a:cubicBezTo>
                    <a:pt x="1675" y="134"/>
                    <a:pt x="1542" y="301"/>
                    <a:pt x="1508" y="401"/>
                  </a:cubicBezTo>
                  <a:cubicBezTo>
                    <a:pt x="1393" y="679"/>
                    <a:pt x="1309" y="956"/>
                    <a:pt x="1258" y="1223"/>
                  </a:cubicBezTo>
                  <a:lnTo>
                    <a:pt x="1258" y="1223"/>
                  </a:lnTo>
                  <a:cubicBezTo>
                    <a:pt x="1241" y="1225"/>
                    <a:pt x="1225" y="1227"/>
                    <a:pt x="1209" y="1228"/>
                  </a:cubicBezTo>
                  <a:lnTo>
                    <a:pt x="1209" y="1228"/>
                  </a:lnTo>
                  <a:cubicBezTo>
                    <a:pt x="1085" y="733"/>
                    <a:pt x="696" y="300"/>
                    <a:pt x="307"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2d11c505598_0_0"/>
            <p:cNvSpPr/>
            <p:nvPr/>
          </p:nvSpPr>
          <p:spPr>
            <a:xfrm>
              <a:off x="5953650" y="4904200"/>
              <a:ext cx="176800" cy="9450"/>
            </a:xfrm>
            <a:custGeom>
              <a:rect b="b" l="l" r="r" t="t"/>
              <a:pathLst>
                <a:path extrusionOk="0" h="378" w="7072">
                  <a:moveTo>
                    <a:pt x="1393" y="0"/>
                  </a:moveTo>
                  <a:cubicBezTo>
                    <a:pt x="939" y="0"/>
                    <a:pt x="486" y="4"/>
                    <a:pt x="33" y="10"/>
                  </a:cubicBezTo>
                  <a:cubicBezTo>
                    <a:pt x="0" y="10"/>
                    <a:pt x="0" y="44"/>
                    <a:pt x="33" y="44"/>
                  </a:cubicBezTo>
                  <a:cubicBezTo>
                    <a:pt x="208" y="41"/>
                    <a:pt x="382" y="40"/>
                    <a:pt x="556" y="40"/>
                  </a:cubicBezTo>
                  <a:cubicBezTo>
                    <a:pt x="2717" y="40"/>
                    <a:pt x="4878" y="223"/>
                    <a:pt x="7038" y="377"/>
                  </a:cubicBezTo>
                  <a:cubicBezTo>
                    <a:pt x="7072" y="377"/>
                    <a:pt x="7072" y="344"/>
                    <a:pt x="7038" y="311"/>
                  </a:cubicBezTo>
                  <a:cubicBezTo>
                    <a:pt x="5183" y="69"/>
                    <a:pt x="3283" y="0"/>
                    <a:pt x="1393"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2d11c505598_0_0"/>
            <p:cNvSpPr/>
            <p:nvPr/>
          </p:nvSpPr>
          <p:spPr>
            <a:xfrm>
              <a:off x="6378950" y="4784350"/>
              <a:ext cx="186825" cy="125125"/>
            </a:xfrm>
            <a:custGeom>
              <a:rect b="b" l="l" r="r" t="t"/>
              <a:pathLst>
                <a:path extrusionOk="0" h="5005" w="7473">
                  <a:moveTo>
                    <a:pt x="4003" y="1"/>
                  </a:moveTo>
                  <a:lnTo>
                    <a:pt x="167" y="802"/>
                  </a:lnTo>
                  <a:lnTo>
                    <a:pt x="0" y="5005"/>
                  </a:lnTo>
                  <a:lnTo>
                    <a:pt x="7472" y="4638"/>
                  </a:lnTo>
                  <a:lnTo>
                    <a:pt x="3903" y="2670"/>
                  </a:lnTo>
                  <a:lnTo>
                    <a:pt x="4003" y="1"/>
                  </a:ln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2d11c505598_0_0"/>
            <p:cNvSpPr/>
            <p:nvPr/>
          </p:nvSpPr>
          <p:spPr>
            <a:xfrm>
              <a:off x="6211325" y="3903725"/>
              <a:ext cx="277725" cy="941550"/>
            </a:xfrm>
            <a:custGeom>
              <a:rect b="b" l="l" r="r" t="t"/>
              <a:pathLst>
                <a:path extrusionOk="0" h="37662" w="11109">
                  <a:moveTo>
                    <a:pt x="6739" y="1"/>
                  </a:moveTo>
                  <a:lnTo>
                    <a:pt x="0" y="601"/>
                  </a:lnTo>
                  <a:cubicBezTo>
                    <a:pt x="0" y="601"/>
                    <a:pt x="3369" y="21850"/>
                    <a:pt x="6438" y="37661"/>
                  </a:cubicBezTo>
                  <a:lnTo>
                    <a:pt x="11108" y="36560"/>
                  </a:lnTo>
                  <a:lnTo>
                    <a:pt x="6739" y="1"/>
                  </a:lnTo>
                  <a:close/>
                </a:path>
              </a:pathLst>
            </a:custGeom>
            <a:solidFill>
              <a:srgbClr val="8E7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2d11c505598_0_0"/>
            <p:cNvSpPr/>
            <p:nvPr/>
          </p:nvSpPr>
          <p:spPr>
            <a:xfrm>
              <a:off x="6300550" y="4232500"/>
              <a:ext cx="94250" cy="590675"/>
            </a:xfrm>
            <a:custGeom>
              <a:rect b="b" l="l" r="r" t="t"/>
              <a:pathLst>
                <a:path extrusionOk="0" h="23627" w="3770">
                  <a:moveTo>
                    <a:pt x="17" y="1"/>
                  </a:moveTo>
                  <a:cubicBezTo>
                    <a:pt x="9" y="1"/>
                    <a:pt x="1" y="9"/>
                    <a:pt x="1" y="26"/>
                  </a:cubicBezTo>
                  <a:cubicBezTo>
                    <a:pt x="433" y="7068"/>
                    <a:pt x="1158" y="10347"/>
                    <a:pt x="2060" y="14710"/>
                  </a:cubicBezTo>
                  <a:lnTo>
                    <a:pt x="2060" y="14710"/>
                  </a:lnTo>
                  <a:cubicBezTo>
                    <a:pt x="1183" y="10354"/>
                    <a:pt x="573" y="7060"/>
                    <a:pt x="34" y="26"/>
                  </a:cubicBezTo>
                  <a:cubicBezTo>
                    <a:pt x="34" y="9"/>
                    <a:pt x="26" y="1"/>
                    <a:pt x="17" y="1"/>
                  </a:cubicBezTo>
                  <a:close/>
                  <a:moveTo>
                    <a:pt x="2060" y="14710"/>
                  </a:moveTo>
                  <a:cubicBezTo>
                    <a:pt x="2231" y="15558"/>
                    <a:pt x="2412" y="16447"/>
                    <a:pt x="2605" y="17411"/>
                  </a:cubicBezTo>
                  <a:lnTo>
                    <a:pt x="2605" y="17411"/>
                  </a:lnTo>
                  <a:cubicBezTo>
                    <a:pt x="2417" y="16446"/>
                    <a:pt x="2235" y="15558"/>
                    <a:pt x="2060" y="14710"/>
                  </a:cubicBezTo>
                  <a:close/>
                  <a:moveTo>
                    <a:pt x="2605" y="17411"/>
                  </a:moveTo>
                  <a:cubicBezTo>
                    <a:pt x="2943" y="19149"/>
                    <a:pt x="3300" y="21135"/>
                    <a:pt x="3670" y="23576"/>
                  </a:cubicBezTo>
                  <a:cubicBezTo>
                    <a:pt x="3670" y="23609"/>
                    <a:pt x="3695" y="23626"/>
                    <a:pt x="3720" y="23626"/>
                  </a:cubicBezTo>
                  <a:cubicBezTo>
                    <a:pt x="3745" y="23626"/>
                    <a:pt x="3770" y="23609"/>
                    <a:pt x="3770" y="23576"/>
                  </a:cubicBezTo>
                  <a:cubicBezTo>
                    <a:pt x="3338" y="21136"/>
                    <a:pt x="2953" y="19150"/>
                    <a:pt x="2605" y="1741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2d11c505598_0_0"/>
            <p:cNvSpPr/>
            <p:nvPr/>
          </p:nvSpPr>
          <p:spPr>
            <a:xfrm>
              <a:off x="6298875" y="4229800"/>
              <a:ext cx="98425" cy="595450"/>
            </a:xfrm>
            <a:custGeom>
              <a:rect b="b" l="l" r="r" t="t"/>
              <a:pathLst>
                <a:path extrusionOk="0" h="23818" w="3937">
                  <a:moveTo>
                    <a:pt x="101" y="0"/>
                  </a:moveTo>
                  <a:cubicBezTo>
                    <a:pt x="34" y="0"/>
                    <a:pt x="1" y="67"/>
                    <a:pt x="1" y="134"/>
                  </a:cubicBezTo>
                  <a:cubicBezTo>
                    <a:pt x="401" y="6939"/>
                    <a:pt x="1068" y="10241"/>
                    <a:pt x="1936" y="14344"/>
                  </a:cubicBezTo>
                  <a:cubicBezTo>
                    <a:pt x="2436" y="16812"/>
                    <a:pt x="3036" y="19648"/>
                    <a:pt x="3670" y="23684"/>
                  </a:cubicBezTo>
                  <a:cubicBezTo>
                    <a:pt x="3670" y="23784"/>
                    <a:pt x="3704" y="23817"/>
                    <a:pt x="3737" y="23817"/>
                  </a:cubicBezTo>
                  <a:lnTo>
                    <a:pt x="3770" y="23817"/>
                  </a:lnTo>
                  <a:cubicBezTo>
                    <a:pt x="3837" y="23817"/>
                    <a:pt x="3837" y="23817"/>
                    <a:pt x="3904" y="23784"/>
                  </a:cubicBezTo>
                  <a:cubicBezTo>
                    <a:pt x="3937" y="23751"/>
                    <a:pt x="3937" y="23684"/>
                    <a:pt x="3937" y="23651"/>
                  </a:cubicBezTo>
                  <a:cubicBezTo>
                    <a:pt x="3370" y="20282"/>
                    <a:pt x="2870" y="17813"/>
                    <a:pt x="2436" y="15612"/>
                  </a:cubicBezTo>
                  <a:cubicBezTo>
                    <a:pt x="1502" y="10808"/>
                    <a:pt x="835" y="7606"/>
                    <a:pt x="234" y="134"/>
                  </a:cubicBezTo>
                  <a:cubicBezTo>
                    <a:pt x="234" y="67"/>
                    <a:pt x="168" y="0"/>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2d11c505598_0_0"/>
            <p:cNvSpPr/>
            <p:nvPr/>
          </p:nvSpPr>
          <p:spPr>
            <a:xfrm>
              <a:off x="6441475" y="4853575"/>
              <a:ext cx="49225" cy="9200"/>
            </a:xfrm>
            <a:custGeom>
              <a:rect b="b" l="l" r="r" t="t"/>
              <a:pathLst>
                <a:path extrusionOk="0" h="368" w="1969">
                  <a:moveTo>
                    <a:pt x="1869" y="1"/>
                  </a:moveTo>
                  <a:cubicBezTo>
                    <a:pt x="1235" y="1"/>
                    <a:pt x="635" y="167"/>
                    <a:pt x="34" y="301"/>
                  </a:cubicBezTo>
                  <a:cubicBezTo>
                    <a:pt x="1" y="301"/>
                    <a:pt x="1" y="368"/>
                    <a:pt x="34" y="368"/>
                  </a:cubicBezTo>
                  <a:cubicBezTo>
                    <a:pt x="668" y="301"/>
                    <a:pt x="1302" y="234"/>
                    <a:pt x="1869" y="67"/>
                  </a:cubicBezTo>
                  <a:cubicBezTo>
                    <a:pt x="1969" y="67"/>
                    <a:pt x="1902" y="1"/>
                    <a:pt x="1869"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d11c505598_0_0"/>
            <p:cNvSpPr/>
            <p:nvPr/>
          </p:nvSpPr>
          <p:spPr>
            <a:xfrm>
              <a:off x="6447325" y="4859425"/>
              <a:ext cx="45900" cy="14200"/>
            </a:xfrm>
            <a:custGeom>
              <a:rect b="b" l="l" r="r" t="t"/>
              <a:pathLst>
                <a:path extrusionOk="0" h="568" w="1836">
                  <a:moveTo>
                    <a:pt x="1768" y="0"/>
                  </a:moveTo>
                  <a:cubicBezTo>
                    <a:pt x="1168" y="167"/>
                    <a:pt x="634" y="334"/>
                    <a:pt x="67" y="500"/>
                  </a:cubicBezTo>
                  <a:cubicBezTo>
                    <a:pt x="0" y="500"/>
                    <a:pt x="67" y="567"/>
                    <a:pt x="101" y="567"/>
                  </a:cubicBezTo>
                  <a:cubicBezTo>
                    <a:pt x="668" y="434"/>
                    <a:pt x="1235" y="267"/>
                    <a:pt x="1802" y="100"/>
                  </a:cubicBezTo>
                  <a:cubicBezTo>
                    <a:pt x="1835" y="100"/>
                    <a:pt x="1802" y="0"/>
                    <a:pt x="176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2d11c505598_0_0"/>
            <p:cNvSpPr/>
            <p:nvPr/>
          </p:nvSpPr>
          <p:spPr>
            <a:xfrm>
              <a:off x="6457325" y="4820225"/>
              <a:ext cx="56900" cy="40875"/>
            </a:xfrm>
            <a:custGeom>
              <a:rect b="b" l="l" r="r" t="t"/>
              <a:pathLst>
                <a:path extrusionOk="0" h="1635" w="2276">
                  <a:moveTo>
                    <a:pt x="361" y="319"/>
                  </a:moveTo>
                  <a:cubicBezTo>
                    <a:pt x="424" y="319"/>
                    <a:pt x="516" y="364"/>
                    <a:pt x="635" y="467"/>
                  </a:cubicBezTo>
                  <a:cubicBezTo>
                    <a:pt x="635" y="467"/>
                    <a:pt x="701" y="501"/>
                    <a:pt x="701" y="534"/>
                  </a:cubicBezTo>
                  <a:cubicBezTo>
                    <a:pt x="768" y="667"/>
                    <a:pt x="768" y="834"/>
                    <a:pt x="835" y="968"/>
                  </a:cubicBezTo>
                  <a:cubicBezTo>
                    <a:pt x="859" y="1039"/>
                    <a:pt x="878" y="1116"/>
                    <a:pt x="898" y="1194"/>
                  </a:cubicBezTo>
                  <a:lnTo>
                    <a:pt x="898" y="1194"/>
                  </a:lnTo>
                  <a:cubicBezTo>
                    <a:pt x="559" y="1102"/>
                    <a:pt x="245" y="839"/>
                    <a:pt x="268" y="501"/>
                  </a:cubicBezTo>
                  <a:cubicBezTo>
                    <a:pt x="249" y="389"/>
                    <a:pt x="282" y="319"/>
                    <a:pt x="361" y="319"/>
                  </a:cubicBezTo>
                  <a:close/>
                  <a:moveTo>
                    <a:pt x="1928" y="166"/>
                  </a:moveTo>
                  <a:cubicBezTo>
                    <a:pt x="1930" y="166"/>
                    <a:pt x="1933" y="166"/>
                    <a:pt x="1935" y="167"/>
                  </a:cubicBezTo>
                  <a:cubicBezTo>
                    <a:pt x="2102" y="200"/>
                    <a:pt x="1935" y="667"/>
                    <a:pt x="1902" y="734"/>
                  </a:cubicBezTo>
                  <a:cubicBezTo>
                    <a:pt x="1769" y="968"/>
                    <a:pt x="1602" y="1168"/>
                    <a:pt x="1368" y="1201"/>
                  </a:cubicBezTo>
                  <a:cubicBezTo>
                    <a:pt x="1313" y="1218"/>
                    <a:pt x="1253" y="1228"/>
                    <a:pt x="1190" y="1230"/>
                  </a:cubicBezTo>
                  <a:lnTo>
                    <a:pt x="1190" y="1230"/>
                  </a:lnTo>
                  <a:cubicBezTo>
                    <a:pt x="1238" y="1092"/>
                    <a:pt x="1282" y="963"/>
                    <a:pt x="1368" y="834"/>
                  </a:cubicBezTo>
                  <a:cubicBezTo>
                    <a:pt x="1401" y="802"/>
                    <a:pt x="1814" y="166"/>
                    <a:pt x="1928" y="166"/>
                  </a:cubicBezTo>
                  <a:close/>
                  <a:moveTo>
                    <a:pt x="1038" y="1333"/>
                  </a:moveTo>
                  <a:lnTo>
                    <a:pt x="1038" y="1333"/>
                  </a:lnTo>
                  <a:cubicBezTo>
                    <a:pt x="1040" y="1333"/>
                    <a:pt x="1042" y="1334"/>
                    <a:pt x="1045" y="1334"/>
                  </a:cubicBezTo>
                  <a:lnTo>
                    <a:pt x="1045" y="1334"/>
                  </a:lnTo>
                  <a:cubicBezTo>
                    <a:pt x="1043" y="1340"/>
                    <a:pt x="1042" y="1346"/>
                    <a:pt x="1041" y="1353"/>
                  </a:cubicBezTo>
                  <a:lnTo>
                    <a:pt x="1041" y="1353"/>
                  </a:lnTo>
                  <a:cubicBezTo>
                    <a:pt x="1040" y="1346"/>
                    <a:pt x="1039" y="1340"/>
                    <a:pt x="1038" y="1333"/>
                  </a:cubicBezTo>
                  <a:close/>
                  <a:moveTo>
                    <a:pt x="2002" y="0"/>
                  </a:moveTo>
                  <a:cubicBezTo>
                    <a:pt x="1584" y="299"/>
                    <a:pt x="1192" y="732"/>
                    <a:pt x="1067" y="1226"/>
                  </a:cubicBezTo>
                  <a:lnTo>
                    <a:pt x="1067" y="1226"/>
                  </a:lnTo>
                  <a:cubicBezTo>
                    <a:pt x="1051" y="1224"/>
                    <a:pt x="1035" y="1222"/>
                    <a:pt x="1018" y="1220"/>
                  </a:cubicBezTo>
                  <a:lnTo>
                    <a:pt x="1018" y="1220"/>
                  </a:lnTo>
                  <a:cubicBezTo>
                    <a:pt x="967" y="954"/>
                    <a:pt x="883" y="677"/>
                    <a:pt x="768" y="401"/>
                  </a:cubicBezTo>
                  <a:cubicBezTo>
                    <a:pt x="735" y="301"/>
                    <a:pt x="601" y="134"/>
                    <a:pt x="434" y="134"/>
                  </a:cubicBezTo>
                  <a:cubicBezTo>
                    <a:pt x="1" y="134"/>
                    <a:pt x="234" y="801"/>
                    <a:pt x="401" y="968"/>
                  </a:cubicBezTo>
                  <a:cubicBezTo>
                    <a:pt x="557" y="1161"/>
                    <a:pt x="741" y="1271"/>
                    <a:pt x="929" y="1315"/>
                  </a:cubicBezTo>
                  <a:lnTo>
                    <a:pt x="929" y="1315"/>
                  </a:lnTo>
                  <a:cubicBezTo>
                    <a:pt x="957" y="1419"/>
                    <a:pt x="989" y="1527"/>
                    <a:pt x="1035" y="1635"/>
                  </a:cubicBezTo>
                  <a:cubicBezTo>
                    <a:pt x="1035" y="1635"/>
                    <a:pt x="1102" y="1635"/>
                    <a:pt x="1068" y="1568"/>
                  </a:cubicBezTo>
                  <a:cubicBezTo>
                    <a:pt x="1065" y="1538"/>
                    <a:pt x="1062" y="1508"/>
                    <a:pt x="1059" y="1478"/>
                  </a:cubicBezTo>
                  <a:lnTo>
                    <a:pt x="1059" y="1478"/>
                  </a:lnTo>
                  <a:cubicBezTo>
                    <a:pt x="1066" y="1485"/>
                    <a:pt x="1074" y="1488"/>
                    <a:pt x="1081" y="1488"/>
                  </a:cubicBezTo>
                  <a:cubicBezTo>
                    <a:pt x="1093" y="1488"/>
                    <a:pt x="1102" y="1480"/>
                    <a:pt x="1102" y="1468"/>
                  </a:cubicBezTo>
                  <a:cubicBezTo>
                    <a:pt x="1121" y="1423"/>
                    <a:pt x="1137" y="1380"/>
                    <a:pt x="1153" y="1337"/>
                  </a:cubicBezTo>
                  <a:lnTo>
                    <a:pt x="1153" y="1337"/>
                  </a:lnTo>
                  <a:cubicBezTo>
                    <a:pt x="1737" y="1319"/>
                    <a:pt x="2276" y="724"/>
                    <a:pt x="2069" y="34"/>
                  </a:cubicBezTo>
                  <a:cubicBezTo>
                    <a:pt x="2069" y="0"/>
                    <a:pt x="2036" y="0"/>
                    <a:pt x="200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2d11c505598_0_0"/>
            <p:cNvSpPr/>
            <p:nvPr/>
          </p:nvSpPr>
          <p:spPr>
            <a:xfrm>
              <a:off x="6379775" y="4895850"/>
              <a:ext cx="178475" cy="9450"/>
            </a:xfrm>
            <a:custGeom>
              <a:rect b="b" l="l" r="r" t="t"/>
              <a:pathLst>
                <a:path extrusionOk="0" h="378" w="7139">
                  <a:moveTo>
                    <a:pt x="5743" y="0"/>
                  </a:moveTo>
                  <a:cubicBezTo>
                    <a:pt x="3845" y="0"/>
                    <a:pt x="1929" y="69"/>
                    <a:pt x="101" y="311"/>
                  </a:cubicBezTo>
                  <a:cubicBezTo>
                    <a:pt x="1" y="311"/>
                    <a:pt x="34" y="378"/>
                    <a:pt x="101" y="378"/>
                  </a:cubicBezTo>
                  <a:cubicBezTo>
                    <a:pt x="2261" y="223"/>
                    <a:pt x="4422" y="41"/>
                    <a:pt x="6583" y="41"/>
                  </a:cubicBezTo>
                  <a:cubicBezTo>
                    <a:pt x="6757" y="41"/>
                    <a:pt x="6931" y="42"/>
                    <a:pt x="7106" y="44"/>
                  </a:cubicBezTo>
                  <a:cubicBezTo>
                    <a:pt x="7139" y="44"/>
                    <a:pt x="7139" y="11"/>
                    <a:pt x="7106" y="11"/>
                  </a:cubicBezTo>
                  <a:cubicBezTo>
                    <a:pt x="6653" y="4"/>
                    <a:pt x="6198" y="0"/>
                    <a:pt x="5743"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2d11c505598_0_0"/>
            <p:cNvSpPr/>
            <p:nvPr/>
          </p:nvSpPr>
          <p:spPr>
            <a:xfrm>
              <a:off x="6070400" y="3529975"/>
              <a:ext cx="346925" cy="549750"/>
            </a:xfrm>
            <a:custGeom>
              <a:rect b="b" l="l" r="r" t="t"/>
              <a:pathLst>
                <a:path extrusionOk="0" h="21990" w="13877">
                  <a:moveTo>
                    <a:pt x="6738" y="0"/>
                  </a:moveTo>
                  <a:cubicBezTo>
                    <a:pt x="4237" y="0"/>
                    <a:pt x="1650" y="637"/>
                    <a:pt x="1334" y="4310"/>
                  </a:cubicBezTo>
                  <a:lnTo>
                    <a:pt x="0" y="20922"/>
                  </a:lnTo>
                  <a:lnTo>
                    <a:pt x="13810" y="21989"/>
                  </a:lnTo>
                  <a:cubicBezTo>
                    <a:pt x="13810" y="21989"/>
                    <a:pt x="13143" y="11648"/>
                    <a:pt x="13510" y="6144"/>
                  </a:cubicBezTo>
                  <a:cubicBezTo>
                    <a:pt x="13877" y="641"/>
                    <a:pt x="8206" y="73"/>
                    <a:pt x="8206" y="73"/>
                  </a:cubicBezTo>
                  <a:cubicBezTo>
                    <a:pt x="8139" y="40"/>
                    <a:pt x="8006" y="40"/>
                    <a:pt x="7939" y="40"/>
                  </a:cubicBezTo>
                  <a:cubicBezTo>
                    <a:pt x="7548" y="17"/>
                    <a:pt x="7144" y="0"/>
                    <a:pt x="6738" y="0"/>
                  </a:cubicBezTo>
                  <a:close/>
                </a:path>
              </a:pathLst>
            </a:custGeom>
            <a:solidFill>
              <a:srgbClr val="FFE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2d11c505598_0_0"/>
            <p:cNvSpPr/>
            <p:nvPr/>
          </p:nvSpPr>
          <p:spPr>
            <a:xfrm>
              <a:off x="6272200" y="3564325"/>
              <a:ext cx="279400" cy="472850"/>
            </a:xfrm>
            <a:custGeom>
              <a:rect b="b" l="l" r="r" t="t"/>
              <a:pathLst>
                <a:path extrusionOk="0" h="18914" w="11176">
                  <a:moveTo>
                    <a:pt x="3436" y="0"/>
                  </a:moveTo>
                  <a:lnTo>
                    <a:pt x="0" y="2269"/>
                  </a:lnTo>
                  <a:cubicBezTo>
                    <a:pt x="0" y="2269"/>
                    <a:pt x="6338" y="8373"/>
                    <a:pt x="6405" y="8807"/>
                  </a:cubicBezTo>
                  <a:cubicBezTo>
                    <a:pt x="6472" y="9807"/>
                    <a:pt x="3903" y="17646"/>
                    <a:pt x="3903" y="17646"/>
                  </a:cubicBezTo>
                  <a:lnTo>
                    <a:pt x="7239" y="18914"/>
                  </a:lnTo>
                  <a:cubicBezTo>
                    <a:pt x="7239" y="18914"/>
                    <a:pt x="11175" y="8573"/>
                    <a:pt x="10475" y="6872"/>
                  </a:cubicBezTo>
                  <a:cubicBezTo>
                    <a:pt x="9674" y="5037"/>
                    <a:pt x="3436" y="0"/>
                    <a:pt x="3436" y="0"/>
                  </a:cubicBezTo>
                  <a:close/>
                </a:path>
              </a:pathLst>
            </a:custGeom>
            <a:solidFill>
              <a:srgbClr val="FFE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2d11c505598_0_0"/>
            <p:cNvSpPr/>
            <p:nvPr/>
          </p:nvSpPr>
          <p:spPr>
            <a:xfrm>
              <a:off x="6392475" y="3589625"/>
              <a:ext cx="151600" cy="446725"/>
            </a:xfrm>
            <a:custGeom>
              <a:rect b="b" l="l" r="r" t="t"/>
              <a:pathLst>
                <a:path extrusionOk="0" h="17869" w="6064">
                  <a:moveTo>
                    <a:pt x="80" y="0"/>
                  </a:moveTo>
                  <a:cubicBezTo>
                    <a:pt x="33" y="0"/>
                    <a:pt x="1" y="64"/>
                    <a:pt x="26" y="89"/>
                  </a:cubicBezTo>
                  <a:cubicBezTo>
                    <a:pt x="1327" y="1290"/>
                    <a:pt x="2661" y="2524"/>
                    <a:pt x="3962" y="3725"/>
                  </a:cubicBezTo>
                  <a:cubicBezTo>
                    <a:pt x="4630" y="4359"/>
                    <a:pt x="5297" y="4959"/>
                    <a:pt x="5730" y="5760"/>
                  </a:cubicBezTo>
                  <a:cubicBezTo>
                    <a:pt x="5964" y="6093"/>
                    <a:pt x="5797" y="7461"/>
                    <a:pt x="5597" y="8362"/>
                  </a:cubicBezTo>
                  <a:cubicBezTo>
                    <a:pt x="4663" y="11664"/>
                    <a:pt x="3696" y="14433"/>
                    <a:pt x="2495" y="17869"/>
                  </a:cubicBezTo>
                  <a:cubicBezTo>
                    <a:pt x="3829" y="14233"/>
                    <a:pt x="5363" y="10897"/>
                    <a:pt x="5930" y="7027"/>
                  </a:cubicBezTo>
                  <a:cubicBezTo>
                    <a:pt x="6064" y="5660"/>
                    <a:pt x="5664" y="5260"/>
                    <a:pt x="4763" y="4326"/>
                  </a:cubicBezTo>
                  <a:cubicBezTo>
                    <a:pt x="3229" y="2791"/>
                    <a:pt x="1661" y="1390"/>
                    <a:pt x="126" y="22"/>
                  </a:cubicBezTo>
                  <a:cubicBezTo>
                    <a:pt x="110" y="6"/>
                    <a:pt x="94" y="0"/>
                    <a:pt x="8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2d11c505598_0_0"/>
            <p:cNvSpPr/>
            <p:nvPr/>
          </p:nvSpPr>
          <p:spPr>
            <a:xfrm>
              <a:off x="6378100" y="4013800"/>
              <a:ext cx="60900" cy="80925"/>
            </a:xfrm>
            <a:custGeom>
              <a:rect b="b" l="l" r="r" t="t"/>
              <a:pathLst>
                <a:path extrusionOk="0" h="3237" w="2436">
                  <a:moveTo>
                    <a:pt x="601" y="1"/>
                  </a:moveTo>
                  <a:cubicBezTo>
                    <a:pt x="601" y="1"/>
                    <a:pt x="1" y="2970"/>
                    <a:pt x="1268" y="3237"/>
                  </a:cubicBezTo>
                  <a:lnTo>
                    <a:pt x="2436" y="2236"/>
                  </a:lnTo>
                  <a:lnTo>
                    <a:pt x="2336" y="635"/>
                  </a:lnTo>
                  <a:lnTo>
                    <a:pt x="601" y="1"/>
                  </a:ln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2d11c505598_0_0"/>
            <p:cNvSpPr/>
            <p:nvPr/>
          </p:nvSpPr>
          <p:spPr>
            <a:xfrm>
              <a:off x="5941975" y="3564325"/>
              <a:ext cx="279375" cy="472850"/>
            </a:xfrm>
            <a:custGeom>
              <a:rect b="b" l="l" r="r" t="t"/>
              <a:pathLst>
                <a:path extrusionOk="0" h="18914" w="11175">
                  <a:moveTo>
                    <a:pt x="7772" y="0"/>
                  </a:moveTo>
                  <a:cubicBezTo>
                    <a:pt x="7772" y="0"/>
                    <a:pt x="1501" y="5037"/>
                    <a:pt x="701" y="6872"/>
                  </a:cubicBezTo>
                  <a:cubicBezTo>
                    <a:pt x="0" y="8573"/>
                    <a:pt x="3970" y="18914"/>
                    <a:pt x="3970" y="18914"/>
                  </a:cubicBezTo>
                  <a:lnTo>
                    <a:pt x="7305" y="17646"/>
                  </a:lnTo>
                  <a:cubicBezTo>
                    <a:pt x="7305" y="17646"/>
                    <a:pt x="4703" y="9807"/>
                    <a:pt x="4803" y="8807"/>
                  </a:cubicBezTo>
                  <a:cubicBezTo>
                    <a:pt x="4837" y="8373"/>
                    <a:pt x="11175" y="2269"/>
                    <a:pt x="11175" y="2269"/>
                  </a:cubicBezTo>
                  <a:lnTo>
                    <a:pt x="7772" y="0"/>
                  </a:lnTo>
                  <a:close/>
                </a:path>
              </a:pathLst>
            </a:custGeom>
            <a:solidFill>
              <a:srgbClr val="E9C7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2d11c505598_0_0"/>
            <p:cNvSpPr/>
            <p:nvPr/>
          </p:nvSpPr>
          <p:spPr>
            <a:xfrm>
              <a:off x="5949475" y="3589625"/>
              <a:ext cx="151600" cy="446725"/>
            </a:xfrm>
            <a:custGeom>
              <a:rect b="b" l="l" r="r" t="t"/>
              <a:pathLst>
                <a:path extrusionOk="0" h="17869" w="6064">
                  <a:moveTo>
                    <a:pt x="5999" y="0"/>
                  </a:moveTo>
                  <a:cubicBezTo>
                    <a:pt x="5989" y="0"/>
                    <a:pt x="5979" y="6"/>
                    <a:pt x="5971" y="22"/>
                  </a:cubicBezTo>
                  <a:cubicBezTo>
                    <a:pt x="4403" y="1390"/>
                    <a:pt x="2836" y="2791"/>
                    <a:pt x="1335" y="4326"/>
                  </a:cubicBezTo>
                  <a:cubicBezTo>
                    <a:pt x="401" y="5260"/>
                    <a:pt x="0" y="5660"/>
                    <a:pt x="167" y="7027"/>
                  </a:cubicBezTo>
                  <a:cubicBezTo>
                    <a:pt x="701" y="10897"/>
                    <a:pt x="2235" y="14233"/>
                    <a:pt x="3569" y="17869"/>
                  </a:cubicBezTo>
                  <a:cubicBezTo>
                    <a:pt x="2369" y="14433"/>
                    <a:pt x="1401" y="11664"/>
                    <a:pt x="501" y="8362"/>
                  </a:cubicBezTo>
                  <a:cubicBezTo>
                    <a:pt x="300" y="7461"/>
                    <a:pt x="134" y="6093"/>
                    <a:pt x="334" y="5760"/>
                  </a:cubicBezTo>
                  <a:cubicBezTo>
                    <a:pt x="801" y="4959"/>
                    <a:pt x="1468" y="4359"/>
                    <a:pt x="2135" y="3725"/>
                  </a:cubicBezTo>
                  <a:cubicBezTo>
                    <a:pt x="3403" y="2524"/>
                    <a:pt x="4737" y="1290"/>
                    <a:pt x="6038" y="89"/>
                  </a:cubicBezTo>
                  <a:cubicBezTo>
                    <a:pt x="6063" y="64"/>
                    <a:pt x="6031" y="0"/>
                    <a:pt x="5999"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2d11c505598_0_0"/>
            <p:cNvSpPr/>
            <p:nvPr/>
          </p:nvSpPr>
          <p:spPr>
            <a:xfrm>
              <a:off x="6054550" y="4013800"/>
              <a:ext cx="61725" cy="80925"/>
            </a:xfrm>
            <a:custGeom>
              <a:rect b="b" l="l" r="r" t="t"/>
              <a:pathLst>
                <a:path extrusionOk="0" h="3237" w="2469">
                  <a:moveTo>
                    <a:pt x="1835" y="1"/>
                  </a:moveTo>
                  <a:lnTo>
                    <a:pt x="134" y="635"/>
                  </a:lnTo>
                  <a:lnTo>
                    <a:pt x="0" y="2236"/>
                  </a:lnTo>
                  <a:lnTo>
                    <a:pt x="1168" y="3237"/>
                  </a:lnTo>
                  <a:cubicBezTo>
                    <a:pt x="2469" y="2970"/>
                    <a:pt x="1835" y="1"/>
                    <a:pt x="1835" y="1"/>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2d11c505598_0_0"/>
            <p:cNvSpPr/>
            <p:nvPr/>
          </p:nvSpPr>
          <p:spPr>
            <a:xfrm>
              <a:off x="6212725" y="4091225"/>
              <a:ext cx="46150" cy="104850"/>
            </a:xfrm>
            <a:custGeom>
              <a:rect b="b" l="l" r="r" t="t"/>
              <a:pathLst>
                <a:path extrusionOk="0" h="4194" w="1846">
                  <a:moveTo>
                    <a:pt x="763" y="1"/>
                  </a:moveTo>
                  <a:cubicBezTo>
                    <a:pt x="735" y="1"/>
                    <a:pt x="712" y="11"/>
                    <a:pt x="712" y="40"/>
                  </a:cubicBezTo>
                  <a:cubicBezTo>
                    <a:pt x="648" y="935"/>
                    <a:pt x="1" y="4194"/>
                    <a:pt x="1567" y="4194"/>
                  </a:cubicBezTo>
                  <a:cubicBezTo>
                    <a:pt x="1633" y="4194"/>
                    <a:pt x="1704" y="4188"/>
                    <a:pt x="1779" y="4176"/>
                  </a:cubicBezTo>
                  <a:cubicBezTo>
                    <a:pt x="1846" y="4176"/>
                    <a:pt x="1846" y="4009"/>
                    <a:pt x="1779" y="4009"/>
                  </a:cubicBezTo>
                  <a:cubicBezTo>
                    <a:pt x="311" y="3976"/>
                    <a:pt x="878" y="1007"/>
                    <a:pt x="845" y="40"/>
                  </a:cubicBezTo>
                  <a:cubicBezTo>
                    <a:pt x="845" y="20"/>
                    <a:pt x="801" y="1"/>
                    <a:pt x="76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d11c505598_0_0"/>
            <p:cNvSpPr/>
            <p:nvPr/>
          </p:nvSpPr>
          <p:spPr>
            <a:xfrm>
              <a:off x="6088725" y="3530800"/>
              <a:ext cx="328600" cy="269550"/>
            </a:xfrm>
            <a:custGeom>
              <a:rect b="b" l="l" r="r" t="t"/>
              <a:pathLst>
                <a:path extrusionOk="0" h="10782" w="13144">
                  <a:moveTo>
                    <a:pt x="5961" y="0"/>
                  </a:moveTo>
                  <a:cubicBezTo>
                    <a:pt x="3446" y="0"/>
                    <a:pt x="884" y="637"/>
                    <a:pt x="568" y="4310"/>
                  </a:cubicBezTo>
                  <a:lnTo>
                    <a:pt x="1" y="10781"/>
                  </a:lnTo>
                  <a:lnTo>
                    <a:pt x="12643" y="10781"/>
                  </a:lnTo>
                  <a:cubicBezTo>
                    <a:pt x="12643" y="9080"/>
                    <a:pt x="12677" y="7446"/>
                    <a:pt x="12777" y="6111"/>
                  </a:cubicBezTo>
                  <a:cubicBezTo>
                    <a:pt x="13144" y="608"/>
                    <a:pt x="7473" y="40"/>
                    <a:pt x="7473" y="40"/>
                  </a:cubicBezTo>
                  <a:lnTo>
                    <a:pt x="7173" y="40"/>
                  </a:lnTo>
                  <a:cubicBezTo>
                    <a:pt x="6777" y="17"/>
                    <a:pt x="6369" y="0"/>
                    <a:pt x="5961" y="0"/>
                  </a:cubicBezTo>
                  <a:close/>
                </a:path>
              </a:pathLst>
            </a:custGeom>
            <a:solidFill>
              <a:srgbClr val="FFE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2d11c505598_0_0"/>
            <p:cNvSpPr/>
            <p:nvPr/>
          </p:nvSpPr>
          <p:spPr>
            <a:xfrm>
              <a:off x="6147950" y="3232250"/>
              <a:ext cx="175975" cy="161975"/>
            </a:xfrm>
            <a:custGeom>
              <a:rect b="b" l="l" r="r" t="t"/>
              <a:pathLst>
                <a:path extrusionOk="0" h="6479" w="7039">
                  <a:moveTo>
                    <a:pt x="4750" y="1"/>
                  </a:moveTo>
                  <a:cubicBezTo>
                    <a:pt x="4713" y="1"/>
                    <a:pt x="4676" y="3"/>
                    <a:pt x="4637" y="7"/>
                  </a:cubicBezTo>
                  <a:cubicBezTo>
                    <a:pt x="4370" y="7"/>
                    <a:pt x="4070" y="174"/>
                    <a:pt x="3970" y="408"/>
                  </a:cubicBezTo>
                  <a:cubicBezTo>
                    <a:pt x="3927" y="578"/>
                    <a:pt x="3966" y="790"/>
                    <a:pt x="4070" y="929"/>
                  </a:cubicBezTo>
                  <a:lnTo>
                    <a:pt x="4070" y="929"/>
                  </a:lnTo>
                  <a:cubicBezTo>
                    <a:pt x="3629" y="672"/>
                    <a:pt x="3144" y="487"/>
                    <a:pt x="2635" y="374"/>
                  </a:cubicBezTo>
                  <a:cubicBezTo>
                    <a:pt x="2538" y="350"/>
                    <a:pt x="2431" y="334"/>
                    <a:pt x="2327" y="334"/>
                  </a:cubicBezTo>
                  <a:cubicBezTo>
                    <a:pt x="2147" y="334"/>
                    <a:pt x="1974" y="381"/>
                    <a:pt x="1868" y="508"/>
                  </a:cubicBezTo>
                  <a:cubicBezTo>
                    <a:pt x="1735" y="674"/>
                    <a:pt x="1768" y="941"/>
                    <a:pt x="1868" y="1108"/>
                  </a:cubicBezTo>
                  <a:cubicBezTo>
                    <a:pt x="1935" y="1275"/>
                    <a:pt x="2102" y="1375"/>
                    <a:pt x="2269" y="1542"/>
                  </a:cubicBezTo>
                  <a:cubicBezTo>
                    <a:pt x="1960" y="1387"/>
                    <a:pt x="1623" y="1204"/>
                    <a:pt x="1283" y="1204"/>
                  </a:cubicBezTo>
                  <a:cubicBezTo>
                    <a:pt x="1256" y="1204"/>
                    <a:pt x="1228" y="1206"/>
                    <a:pt x="1201" y="1208"/>
                  </a:cubicBezTo>
                  <a:cubicBezTo>
                    <a:pt x="801" y="1241"/>
                    <a:pt x="434" y="1642"/>
                    <a:pt x="567" y="2009"/>
                  </a:cubicBezTo>
                  <a:cubicBezTo>
                    <a:pt x="634" y="2309"/>
                    <a:pt x="968" y="2442"/>
                    <a:pt x="1268" y="2509"/>
                  </a:cubicBezTo>
                  <a:cubicBezTo>
                    <a:pt x="1068" y="2509"/>
                    <a:pt x="801" y="2509"/>
                    <a:pt x="601" y="2576"/>
                  </a:cubicBezTo>
                  <a:cubicBezTo>
                    <a:pt x="401" y="2676"/>
                    <a:pt x="134" y="2743"/>
                    <a:pt x="67" y="3143"/>
                  </a:cubicBezTo>
                  <a:cubicBezTo>
                    <a:pt x="0" y="3376"/>
                    <a:pt x="134" y="3643"/>
                    <a:pt x="567" y="3843"/>
                  </a:cubicBezTo>
                  <a:cubicBezTo>
                    <a:pt x="1234" y="4210"/>
                    <a:pt x="767" y="5044"/>
                    <a:pt x="934" y="6412"/>
                  </a:cubicBezTo>
                  <a:lnTo>
                    <a:pt x="6638" y="6479"/>
                  </a:lnTo>
                  <a:cubicBezTo>
                    <a:pt x="6905" y="5378"/>
                    <a:pt x="7039" y="4244"/>
                    <a:pt x="6939" y="3143"/>
                  </a:cubicBezTo>
                  <a:cubicBezTo>
                    <a:pt x="6872" y="2009"/>
                    <a:pt x="6371" y="841"/>
                    <a:pt x="5437" y="241"/>
                  </a:cubicBezTo>
                  <a:cubicBezTo>
                    <a:pt x="5205" y="95"/>
                    <a:pt x="4998" y="1"/>
                    <a:pt x="4750"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2d11c505598_0_0"/>
            <p:cNvSpPr/>
            <p:nvPr/>
          </p:nvSpPr>
          <p:spPr>
            <a:xfrm>
              <a:off x="6166375" y="3287325"/>
              <a:ext cx="150875" cy="220100"/>
            </a:xfrm>
            <a:custGeom>
              <a:rect b="b" l="l" r="r" t="t"/>
              <a:pathLst>
                <a:path extrusionOk="0" h="8804" w="6035">
                  <a:moveTo>
                    <a:pt x="2998" y="0"/>
                  </a:moveTo>
                  <a:cubicBezTo>
                    <a:pt x="2954" y="0"/>
                    <a:pt x="2910" y="2"/>
                    <a:pt x="2866" y="6"/>
                  </a:cubicBezTo>
                  <a:cubicBezTo>
                    <a:pt x="2832" y="6"/>
                    <a:pt x="2832" y="6"/>
                    <a:pt x="2732" y="73"/>
                  </a:cubicBezTo>
                  <a:cubicBezTo>
                    <a:pt x="231" y="273"/>
                    <a:pt x="197" y="2241"/>
                    <a:pt x="30" y="5310"/>
                  </a:cubicBezTo>
                  <a:cubicBezTo>
                    <a:pt x="1" y="6346"/>
                    <a:pt x="313" y="8804"/>
                    <a:pt x="2696" y="8804"/>
                  </a:cubicBezTo>
                  <a:cubicBezTo>
                    <a:pt x="2997" y="8804"/>
                    <a:pt x="3330" y="8765"/>
                    <a:pt x="3700" y="8679"/>
                  </a:cubicBezTo>
                  <a:cubicBezTo>
                    <a:pt x="6001" y="8178"/>
                    <a:pt x="6035" y="5977"/>
                    <a:pt x="5868" y="3842"/>
                  </a:cubicBezTo>
                  <a:cubicBezTo>
                    <a:pt x="5738" y="2284"/>
                    <a:pt x="4566" y="0"/>
                    <a:pt x="2998" y="0"/>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2d11c505598_0_0"/>
            <p:cNvSpPr/>
            <p:nvPr/>
          </p:nvSpPr>
          <p:spPr>
            <a:xfrm>
              <a:off x="6190475" y="3373875"/>
              <a:ext cx="4825" cy="4500"/>
            </a:xfrm>
            <a:custGeom>
              <a:rect b="b" l="l" r="r" t="t"/>
              <a:pathLst>
                <a:path extrusionOk="0" h="180" w="193">
                  <a:moveTo>
                    <a:pt x="73" y="0"/>
                  </a:moveTo>
                  <a:cubicBezTo>
                    <a:pt x="57" y="0"/>
                    <a:pt x="42" y="5"/>
                    <a:pt x="34" y="13"/>
                  </a:cubicBezTo>
                  <a:cubicBezTo>
                    <a:pt x="34" y="13"/>
                    <a:pt x="34" y="46"/>
                    <a:pt x="0" y="46"/>
                  </a:cubicBezTo>
                  <a:cubicBezTo>
                    <a:pt x="34" y="146"/>
                    <a:pt x="67" y="180"/>
                    <a:pt x="101" y="180"/>
                  </a:cubicBezTo>
                  <a:cubicBezTo>
                    <a:pt x="167" y="180"/>
                    <a:pt x="167" y="146"/>
                    <a:pt x="167" y="113"/>
                  </a:cubicBezTo>
                  <a:cubicBezTo>
                    <a:pt x="192" y="38"/>
                    <a:pt x="123" y="0"/>
                    <a:pt x="73"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2d11c505598_0_0"/>
            <p:cNvSpPr/>
            <p:nvPr/>
          </p:nvSpPr>
          <p:spPr>
            <a:xfrm>
              <a:off x="6259000" y="3369000"/>
              <a:ext cx="5825" cy="4600"/>
            </a:xfrm>
            <a:custGeom>
              <a:rect b="b" l="l" r="r" t="t"/>
              <a:pathLst>
                <a:path extrusionOk="0" h="184" w="233">
                  <a:moveTo>
                    <a:pt x="95" y="0"/>
                  </a:moveTo>
                  <a:cubicBezTo>
                    <a:pt x="73" y="0"/>
                    <a:pt x="50" y="12"/>
                    <a:pt x="28" y="41"/>
                  </a:cubicBezTo>
                  <a:cubicBezTo>
                    <a:pt x="1" y="124"/>
                    <a:pt x="18" y="183"/>
                    <a:pt x="81" y="183"/>
                  </a:cubicBezTo>
                  <a:cubicBezTo>
                    <a:pt x="95" y="183"/>
                    <a:pt x="110" y="180"/>
                    <a:pt x="128" y="175"/>
                  </a:cubicBezTo>
                  <a:cubicBezTo>
                    <a:pt x="232" y="149"/>
                    <a:pt x="174" y="0"/>
                    <a:pt x="95"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2d11c505598_0_0"/>
            <p:cNvSpPr/>
            <p:nvPr/>
          </p:nvSpPr>
          <p:spPr>
            <a:xfrm>
              <a:off x="6205475" y="3483425"/>
              <a:ext cx="85925" cy="122725"/>
            </a:xfrm>
            <a:custGeom>
              <a:rect b="b" l="l" r="r" t="t"/>
              <a:pathLst>
                <a:path extrusionOk="0" h="4909" w="3437">
                  <a:moveTo>
                    <a:pt x="3437" y="1"/>
                  </a:moveTo>
                  <a:lnTo>
                    <a:pt x="1" y="67"/>
                  </a:lnTo>
                  <a:lnTo>
                    <a:pt x="68" y="3270"/>
                  </a:lnTo>
                  <a:cubicBezTo>
                    <a:pt x="68" y="4104"/>
                    <a:pt x="735" y="4804"/>
                    <a:pt x="1569" y="4904"/>
                  </a:cubicBezTo>
                  <a:cubicBezTo>
                    <a:pt x="1608" y="4907"/>
                    <a:pt x="1647" y="4908"/>
                    <a:pt x="1687" y="4908"/>
                  </a:cubicBezTo>
                  <a:cubicBezTo>
                    <a:pt x="2572" y="4908"/>
                    <a:pt x="3337" y="4196"/>
                    <a:pt x="3337" y="3270"/>
                  </a:cubicBezTo>
                  <a:lnTo>
                    <a:pt x="3437" y="1"/>
                  </a:ln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2d11c505598_0_0"/>
            <p:cNvSpPr/>
            <p:nvPr/>
          </p:nvSpPr>
          <p:spPr>
            <a:xfrm>
              <a:off x="6202150" y="3414300"/>
              <a:ext cx="59225" cy="34200"/>
            </a:xfrm>
            <a:custGeom>
              <a:rect b="b" l="l" r="r" t="t"/>
              <a:pathLst>
                <a:path extrusionOk="0" h="1368" w="2369">
                  <a:moveTo>
                    <a:pt x="1996" y="1"/>
                  </a:moveTo>
                  <a:cubicBezTo>
                    <a:pt x="1857" y="1"/>
                    <a:pt x="1724" y="75"/>
                    <a:pt x="1635" y="164"/>
                  </a:cubicBezTo>
                  <a:cubicBezTo>
                    <a:pt x="1535" y="264"/>
                    <a:pt x="1435" y="431"/>
                    <a:pt x="1268" y="564"/>
                  </a:cubicBezTo>
                  <a:cubicBezTo>
                    <a:pt x="1155" y="639"/>
                    <a:pt x="1024" y="677"/>
                    <a:pt x="895" y="677"/>
                  </a:cubicBezTo>
                  <a:cubicBezTo>
                    <a:pt x="680" y="677"/>
                    <a:pt x="472" y="572"/>
                    <a:pt x="367" y="364"/>
                  </a:cubicBezTo>
                  <a:cubicBezTo>
                    <a:pt x="317" y="314"/>
                    <a:pt x="259" y="289"/>
                    <a:pt x="205" y="289"/>
                  </a:cubicBezTo>
                  <a:cubicBezTo>
                    <a:pt x="151" y="289"/>
                    <a:pt x="101" y="314"/>
                    <a:pt x="67" y="364"/>
                  </a:cubicBezTo>
                  <a:cubicBezTo>
                    <a:pt x="0" y="431"/>
                    <a:pt x="0" y="564"/>
                    <a:pt x="67" y="631"/>
                  </a:cubicBezTo>
                  <a:cubicBezTo>
                    <a:pt x="194" y="1074"/>
                    <a:pt x="591" y="1367"/>
                    <a:pt x="1031" y="1367"/>
                  </a:cubicBezTo>
                  <a:cubicBezTo>
                    <a:pt x="1054" y="1367"/>
                    <a:pt x="1078" y="1366"/>
                    <a:pt x="1101" y="1365"/>
                  </a:cubicBezTo>
                  <a:cubicBezTo>
                    <a:pt x="1568" y="1365"/>
                    <a:pt x="1969" y="1065"/>
                    <a:pt x="2202" y="631"/>
                  </a:cubicBezTo>
                  <a:cubicBezTo>
                    <a:pt x="2269" y="431"/>
                    <a:pt x="2369" y="197"/>
                    <a:pt x="2202" y="64"/>
                  </a:cubicBezTo>
                  <a:cubicBezTo>
                    <a:pt x="2135" y="19"/>
                    <a:pt x="2065" y="1"/>
                    <a:pt x="1996" y="1"/>
                  </a:cubicBezTo>
                  <a:close/>
                </a:path>
              </a:pathLst>
            </a:custGeom>
            <a:solidFill>
              <a:srgbClr val="F9E9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2d11c505598_0_0"/>
            <p:cNvSpPr/>
            <p:nvPr/>
          </p:nvSpPr>
          <p:spPr>
            <a:xfrm>
              <a:off x="6207150" y="3357725"/>
              <a:ext cx="24200" cy="52575"/>
            </a:xfrm>
            <a:custGeom>
              <a:rect b="b" l="l" r="r" t="t"/>
              <a:pathLst>
                <a:path extrusionOk="0" h="2103" w="968">
                  <a:moveTo>
                    <a:pt x="901" y="0"/>
                  </a:moveTo>
                  <a:cubicBezTo>
                    <a:pt x="885" y="0"/>
                    <a:pt x="868" y="8"/>
                    <a:pt x="868" y="25"/>
                  </a:cubicBezTo>
                  <a:cubicBezTo>
                    <a:pt x="868" y="559"/>
                    <a:pt x="868" y="1062"/>
                    <a:pt x="840" y="1564"/>
                  </a:cubicBezTo>
                  <a:lnTo>
                    <a:pt x="840" y="1564"/>
                  </a:lnTo>
                  <a:cubicBezTo>
                    <a:pt x="692" y="1464"/>
                    <a:pt x="476" y="1314"/>
                    <a:pt x="321" y="1314"/>
                  </a:cubicBezTo>
                  <a:cubicBezTo>
                    <a:pt x="274" y="1314"/>
                    <a:pt x="233" y="1327"/>
                    <a:pt x="201" y="1359"/>
                  </a:cubicBezTo>
                  <a:cubicBezTo>
                    <a:pt x="1" y="1560"/>
                    <a:pt x="501" y="1993"/>
                    <a:pt x="568" y="2060"/>
                  </a:cubicBezTo>
                  <a:cubicBezTo>
                    <a:pt x="578" y="2090"/>
                    <a:pt x="597" y="2102"/>
                    <a:pt x="618" y="2102"/>
                  </a:cubicBezTo>
                  <a:cubicBezTo>
                    <a:pt x="667" y="2102"/>
                    <a:pt x="724" y="2040"/>
                    <a:pt x="701" y="1993"/>
                  </a:cubicBezTo>
                  <a:cubicBezTo>
                    <a:pt x="601" y="1893"/>
                    <a:pt x="368" y="1693"/>
                    <a:pt x="501" y="1626"/>
                  </a:cubicBezTo>
                  <a:cubicBezTo>
                    <a:pt x="524" y="1604"/>
                    <a:pt x="550" y="1595"/>
                    <a:pt x="577" y="1595"/>
                  </a:cubicBezTo>
                  <a:cubicBezTo>
                    <a:pt x="673" y="1595"/>
                    <a:pt x="790" y="1701"/>
                    <a:pt x="868" y="1726"/>
                  </a:cubicBezTo>
                  <a:cubicBezTo>
                    <a:pt x="878" y="1747"/>
                    <a:pt x="892" y="1755"/>
                    <a:pt x="906" y="1755"/>
                  </a:cubicBezTo>
                  <a:cubicBezTo>
                    <a:pt x="936" y="1755"/>
                    <a:pt x="968" y="1716"/>
                    <a:pt x="968" y="1693"/>
                  </a:cubicBezTo>
                  <a:cubicBezTo>
                    <a:pt x="968" y="1159"/>
                    <a:pt x="935" y="626"/>
                    <a:pt x="935" y="25"/>
                  </a:cubicBezTo>
                  <a:cubicBezTo>
                    <a:pt x="935" y="8"/>
                    <a:pt x="918" y="0"/>
                    <a:pt x="90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2d11c505598_0_0"/>
            <p:cNvSpPr/>
            <p:nvPr/>
          </p:nvSpPr>
          <p:spPr>
            <a:xfrm>
              <a:off x="6240500" y="3482600"/>
              <a:ext cx="52575" cy="22550"/>
            </a:xfrm>
            <a:custGeom>
              <a:rect b="b" l="l" r="r" t="t"/>
              <a:pathLst>
                <a:path extrusionOk="0" h="902" w="2103">
                  <a:moveTo>
                    <a:pt x="2036" y="0"/>
                  </a:moveTo>
                  <a:cubicBezTo>
                    <a:pt x="1435" y="467"/>
                    <a:pt x="735" y="768"/>
                    <a:pt x="34" y="834"/>
                  </a:cubicBezTo>
                  <a:cubicBezTo>
                    <a:pt x="1" y="834"/>
                    <a:pt x="1" y="901"/>
                    <a:pt x="34" y="901"/>
                  </a:cubicBezTo>
                  <a:cubicBezTo>
                    <a:pt x="835" y="868"/>
                    <a:pt x="1502" y="534"/>
                    <a:pt x="2069" y="34"/>
                  </a:cubicBezTo>
                  <a:cubicBezTo>
                    <a:pt x="2102" y="34"/>
                    <a:pt x="2069" y="0"/>
                    <a:pt x="2036"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2d11c505598_0_0"/>
            <p:cNvSpPr/>
            <p:nvPr/>
          </p:nvSpPr>
          <p:spPr>
            <a:xfrm>
              <a:off x="6174625" y="3276575"/>
              <a:ext cx="141800" cy="128700"/>
            </a:xfrm>
            <a:custGeom>
              <a:rect b="b" l="l" r="r" t="t"/>
              <a:pathLst>
                <a:path extrusionOk="0" h="5148" w="5672">
                  <a:moveTo>
                    <a:pt x="2625" y="1"/>
                  </a:moveTo>
                  <a:cubicBezTo>
                    <a:pt x="2122" y="1"/>
                    <a:pt x="1629" y="72"/>
                    <a:pt x="1168" y="302"/>
                  </a:cubicBezTo>
                  <a:cubicBezTo>
                    <a:pt x="501" y="636"/>
                    <a:pt x="1" y="1370"/>
                    <a:pt x="67" y="2070"/>
                  </a:cubicBezTo>
                  <a:cubicBezTo>
                    <a:pt x="668" y="1703"/>
                    <a:pt x="1368" y="1570"/>
                    <a:pt x="2035" y="1570"/>
                  </a:cubicBezTo>
                  <a:cubicBezTo>
                    <a:pt x="2736" y="1570"/>
                    <a:pt x="3403" y="1737"/>
                    <a:pt x="4070" y="1870"/>
                  </a:cubicBezTo>
                  <a:cubicBezTo>
                    <a:pt x="4304" y="1904"/>
                    <a:pt x="4504" y="1970"/>
                    <a:pt x="4637" y="2104"/>
                  </a:cubicBezTo>
                  <a:cubicBezTo>
                    <a:pt x="4737" y="2270"/>
                    <a:pt x="4804" y="2537"/>
                    <a:pt x="4804" y="2737"/>
                  </a:cubicBezTo>
                  <a:cubicBezTo>
                    <a:pt x="4837" y="3538"/>
                    <a:pt x="4904" y="4272"/>
                    <a:pt x="4971" y="5072"/>
                  </a:cubicBezTo>
                  <a:cubicBezTo>
                    <a:pt x="5024" y="5125"/>
                    <a:pt x="5093" y="5148"/>
                    <a:pt x="5166" y="5148"/>
                  </a:cubicBezTo>
                  <a:cubicBezTo>
                    <a:pt x="5322" y="5148"/>
                    <a:pt x="5492" y="5042"/>
                    <a:pt x="5538" y="4906"/>
                  </a:cubicBezTo>
                  <a:cubicBezTo>
                    <a:pt x="5671" y="4706"/>
                    <a:pt x="5571" y="4439"/>
                    <a:pt x="5538" y="4205"/>
                  </a:cubicBezTo>
                  <a:cubicBezTo>
                    <a:pt x="5505" y="3505"/>
                    <a:pt x="5538" y="3071"/>
                    <a:pt x="5538" y="2371"/>
                  </a:cubicBezTo>
                  <a:cubicBezTo>
                    <a:pt x="5505" y="1737"/>
                    <a:pt x="5371" y="1070"/>
                    <a:pt x="4904" y="603"/>
                  </a:cubicBezTo>
                  <a:cubicBezTo>
                    <a:pt x="4504" y="202"/>
                    <a:pt x="3870" y="69"/>
                    <a:pt x="3303" y="36"/>
                  </a:cubicBezTo>
                  <a:cubicBezTo>
                    <a:pt x="3076" y="15"/>
                    <a:pt x="2849" y="1"/>
                    <a:pt x="2625"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2d11c505598_0_0"/>
            <p:cNvSpPr/>
            <p:nvPr/>
          </p:nvSpPr>
          <p:spPr>
            <a:xfrm>
              <a:off x="6303050" y="3379975"/>
              <a:ext cx="41300" cy="53350"/>
            </a:xfrm>
            <a:custGeom>
              <a:rect b="b" l="l" r="r" t="t"/>
              <a:pathLst>
                <a:path extrusionOk="0" h="2134" w="1652">
                  <a:moveTo>
                    <a:pt x="752" y="0"/>
                  </a:moveTo>
                  <a:cubicBezTo>
                    <a:pt x="735" y="0"/>
                    <a:pt x="718" y="1"/>
                    <a:pt x="701" y="2"/>
                  </a:cubicBezTo>
                  <a:cubicBezTo>
                    <a:pt x="434" y="69"/>
                    <a:pt x="1" y="269"/>
                    <a:pt x="67" y="570"/>
                  </a:cubicBezTo>
                  <a:lnTo>
                    <a:pt x="234" y="2104"/>
                  </a:lnTo>
                  <a:cubicBezTo>
                    <a:pt x="317" y="2124"/>
                    <a:pt x="397" y="2133"/>
                    <a:pt x="475" y="2133"/>
                  </a:cubicBezTo>
                  <a:cubicBezTo>
                    <a:pt x="1180" y="2133"/>
                    <a:pt x="1652" y="1364"/>
                    <a:pt x="1502" y="703"/>
                  </a:cubicBezTo>
                  <a:cubicBezTo>
                    <a:pt x="1406" y="352"/>
                    <a:pt x="1127" y="0"/>
                    <a:pt x="752" y="0"/>
                  </a:cubicBezTo>
                  <a:close/>
                </a:path>
              </a:pathLst>
            </a:custGeom>
            <a:solidFill>
              <a:srgbClr val="784D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2d11c505598_0_0"/>
            <p:cNvSpPr/>
            <p:nvPr/>
          </p:nvSpPr>
          <p:spPr>
            <a:xfrm>
              <a:off x="6230500" y="3460375"/>
              <a:ext cx="5875" cy="17150"/>
            </a:xfrm>
            <a:custGeom>
              <a:rect b="b" l="l" r="r" t="t"/>
              <a:pathLst>
                <a:path extrusionOk="0" h="686" w="235">
                  <a:moveTo>
                    <a:pt x="70" y="0"/>
                  </a:moveTo>
                  <a:cubicBezTo>
                    <a:pt x="35" y="0"/>
                    <a:pt x="1" y="16"/>
                    <a:pt x="1" y="55"/>
                  </a:cubicBezTo>
                  <a:cubicBezTo>
                    <a:pt x="67" y="256"/>
                    <a:pt x="67" y="422"/>
                    <a:pt x="67" y="623"/>
                  </a:cubicBezTo>
                  <a:cubicBezTo>
                    <a:pt x="67" y="659"/>
                    <a:pt x="87" y="686"/>
                    <a:pt x="105" y="686"/>
                  </a:cubicBezTo>
                  <a:cubicBezTo>
                    <a:pt x="120" y="686"/>
                    <a:pt x="134" y="668"/>
                    <a:pt x="134" y="623"/>
                  </a:cubicBezTo>
                  <a:cubicBezTo>
                    <a:pt x="234" y="422"/>
                    <a:pt x="167" y="222"/>
                    <a:pt x="134" y="22"/>
                  </a:cubicBezTo>
                  <a:cubicBezTo>
                    <a:pt x="120" y="8"/>
                    <a:pt x="95" y="0"/>
                    <a:pt x="70"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d11c505598_0_0"/>
            <p:cNvSpPr/>
            <p:nvPr/>
          </p:nvSpPr>
          <p:spPr>
            <a:xfrm>
              <a:off x="6225500" y="3461125"/>
              <a:ext cx="4200" cy="16075"/>
            </a:xfrm>
            <a:custGeom>
              <a:rect b="b" l="l" r="r" t="t"/>
              <a:pathLst>
                <a:path extrusionOk="0" h="643" w="168">
                  <a:moveTo>
                    <a:pt x="84" y="0"/>
                  </a:moveTo>
                  <a:cubicBezTo>
                    <a:pt x="59" y="0"/>
                    <a:pt x="34" y="9"/>
                    <a:pt x="34" y="25"/>
                  </a:cubicBezTo>
                  <a:lnTo>
                    <a:pt x="34" y="326"/>
                  </a:lnTo>
                  <a:cubicBezTo>
                    <a:pt x="34" y="392"/>
                    <a:pt x="0" y="526"/>
                    <a:pt x="0" y="593"/>
                  </a:cubicBezTo>
                  <a:cubicBezTo>
                    <a:pt x="0" y="626"/>
                    <a:pt x="25" y="643"/>
                    <a:pt x="50" y="643"/>
                  </a:cubicBezTo>
                  <a:cubicBezTo>
                    <a:pt x="75" y="643"/>
                    <a:pt x="101" y="626"/>
                    <a:pt x="101" y="593"/>
                  </a:cubicBezTo>
                  <a:cubicBezTo>
                    <a:pt x="167" y="426"/>
                    <a:pt x="167" y="192"/>
                    <a:pt x="134" y="25"/>
                  </a:cubicBezTo>
                  <a:cubicBezTo>
                    <a:pt x="134" y="9"/>
                    <a:pt x="109" y="0"/>
                    <a:pt x="8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d11c505598_0_0"/>
            <p:cNvSpPr/>
            <p:nvPr/>
          </p:nvSpPr>
          <p:spPr>
            <a:xfrm>
              <a:off x="6219650" y="3458425"/>
              <a:ext cx="5050" cy="18675"/>
            </a:xfrm>
            <a:custGeom>
              <a:rect b="b" l="l" r="r" t="t"/>
              <a:pathLst>
                <a:path extrusionOk="0" h="747" w="202">
                  <a:moveTo>
                    <a:pt x="168" y="0"/>
                  </a:moveTo>
                  <a:cubicBezTo>
                    <a:pt x="101" y="0"/>
                    <a:pt x="34" y="0"/>
                    <a:pt x="68" y="67"/>
                  </a:cubicBezTo>
                  <a:lnTo>
                    <a:pt x="68" y="400"/>
                  </a:lnTo>
                  <a:cubicBezTo>
                    <a:pt x="68" y="467"/>
                    <a:pt x="34" y="600"/>
                    <a:pt x="1" y="667"/>
                  </a:cubicBezTo>
                  <a:cubicBezTo>
                    <a:pt x="1" y="716"/>
                    <a:pt x="37" y="747"/>
                    <a:pt x="56" y="747"/>
                  </a:cubicBezTo>
                  <a:cubicBezTo>
                    <a:pt x="63" y="747"/>
                    <a:pt x="68" y="743"/>
                    <a:pt x="68" y="734"/>
                  </a:cubicBezTo>
                  <a:cubicBezTo>
                    <a:pt x="201" y="500"/>
                    <a:pt x="168" y="267"/>
                    <a:pt x="168"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3" name="Google Shape;1063;g2d11c505598_0_0"/>
          <p:cNvGrpSpPr/>
          <p:nvPr/>
        </p:nvGrpSpPr>
        <p:grpSpPr>
          <a:xfrm>
            <a:off x="2503244" y="2333360"/>
            <a:ext cx="664371" cy="1696322"/>
            <a:chOff x="4529275" y="1267575"/>
            <a:chExt cx="652175" cy="1782225"/>
          </a:xfrm>
        </p:grpSpPr>
        <p:sp>
          <p:nvSpPr>
            <p:cNvPr id="1064" name="Google Shape;1064;g2d11c505598_0_0"/>
            <p:cNvSpPr/>
            <p:nvPr/>
          </p:nvSpPr>
          <p:spPr>
            <a:xfrm>
              <a:off x="4556800" y="1267575"/>
              <a:ext cx="113450" cy="166075"/>
            </a:xfrm>
            <a:custGeom>
              <a:rect b="b" l="l" r="r" t="t"/>
              <a:pathLst>
                <a:path extrusionOk="0" h="6643" w="4538">
                  <a:moveTo>
                    <a:pt x="1935" y="1"/>
                  </a:moveTo>
                  <a:cubicBezTo>
                    <a:pt x="1833" y="1"/>
                    <a:pt x="1802" y="171"/>
                    <a:pt x="1802" y="171"/>
                  </a:cubicBezTo>
                  <a:lnTo>
                    <a:pt x="2236" y="2673"/>
                  </a:lnTo>
                  <a:cubicBezTo>
                    <a:pt x="2236" y="2673"/>
                    <a:pt x="2036" y="2340"/>
                    <a:pt x="1835" y="2240"/>
                  </a:cubicBezTo>
                  <a:cubicBezTo>
                    <a:pt x="1826" y="2236"/>
                    <a:pt x="1816" y="2235"/>
                    <a:pt x="1806" y="2235"/>
                  </a:cubicBezTo>
                  <a:cubicBezTo>
                    <a:pt x="1623" y="2235"/>
                    <a:pt x="1359" y="2724"/>
                    <a:pt x="1310" y="2724"/>
                  </a:cubicBezTo>
                  <a:cubicBezTo>
                    <a:pt x="1304" y="2724"/>
                    <a:pt x="1302" y="2719"/>
                    <a:pt x="1302" y="2707"/>
                  </a:cubicBezTo>
                  <a:cubicBezTo>
                    <a:pt x="1302" y="2684"/>
                    <a:pt x="1284" y="2674"/>
                    <a:pt x="1254" y="2674"/>
                  </a:cubicBezTo>
                  <a:cubicBezTo>
                    <a:pt x="1100" y="2674"/>
                    <a:pt x="613" y="2934"/>
                    <a:pt x="334" y="3240"/>
                  </a:cubicBezTo>
                  <a:cubicBezTo>
                    <a:pt x="1" y="3607"/>
                    <a:pt x="1202" y="5208"/>
                    <a:pt x="1202" y="5208"/>
                  </a:cubicBezTo>
                  <a:lnTo>
                    <a:pt x="1402" y="6242"/>
                  </a:lnTo>
                  <a:lnTo>
                    <a:pt x="3570" y="6643"/>
                  </a:lnTo>
                  <a:lnTo>
                    <a:pt x="3503" y="5809"/>
                  </a:lnTo>
                  <a:cubicBezTo>
                    <a:pt x="3503" y="5809"/>
                    <a:pt x="3570" y="5242"/>
                    <a:pt x="3737" y="4441"/>
                  </a:cubicBezTo>
                  <a:cubicBezTo>
                    <a:pt x="3904" y="3674"/>
                    <a:pt x="4537" y="2340"/>
                    <a:pt x="4237" y="2039"/>
                  </a:cubicBezTo>
                  <a:cubicBezTo>
                    <a:pt x="4213" y="2012"/>
                    <a:pt x="4188" y="2000"/>
                    <a:pt x="4163" y="2000"/>
                  </a:cubicBezTo>
                  <a:cubicBezTo>
                    <a:pt x="3911" y="2000"/>
                    <a:pt x="3616" y="3249"/>
                    <a:pt x="3403" y="3340"/>
                  </a:cubicBezTo>
                  <a:cubicBezTo>
                    <a:pt x="3397" y="3343"/>
                    <a:pt x="3392" y="3345"/>
                    <a:pt x="3386" y="3345"/>
                  </a:cubicBezTo>
                  <a:cubicBezTo>
                    <a:pt x="3182" y="3345"/>
                    <a:pt x="2836" y="1739"/>
                    <a:pt x="2836" y="1739"/>
                  </a:cubicBezTo>
                  <a:cubicBezTo>
                    <a:pt x="2340" y="307"/>
                    <a:pt x="2073" y="1"/>
                    <a:pt x="1935" y="1"/>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2d11c505598_0_0"/>
            <p:cNvSpPr/>
            <p:nvPr/>
          </p:nvSpPr>
          <p:spPr>
            <a:xfrm>
              <a:off x="4562650" y="1409450"/>
              <a:ext cx="224350" cy="481200"/>
            </a:xfrm>
            <a:custGeom>
              <a:rect b="b" l="l" r="r" t="t"/>
              <a:pathLst>
                <a:path extrusionOk="0" h="19248" w="8974">
                  <a:moveTo>
                    <a:pt x="834" y="0"/>
                  </a:moveTo>
                  <a:cubicBezTo>
                    <a:pt x="834" y="0"/>
                    <a:pt x="0" y="8173"/>
                    <a:pt x="67" y="8473"/>
                  </a:cubicBezTo>
                  <a:cubicBezTo>
                    <a:pt x="100" y="8740"/>
                    <a:pt x="334" y="8973"/>
                    <a:pt x="834" y="10208"/>
                  </a:cubicBezTo>
                  <a:cubicBezTo>
                    <a:pt x="1401" y="11475"/>
                    <a:pt x="5904" y="19247"/>
                    <a:pt x="5904" y="19247"/>
                  </a:cubicBezTo>
                  <a:lnTo>
                    <a:pt x="8973" y="15812"/>
                  </a:lnTo>
                  <a:cubicBezTo>
                    <a:pt x="8973" y="15812"/>
                    <a:pt x="4036" y="8073"/>
                    <a:pt x="3903" y="7072"/>
                  </a:cubicBezTo>
                  <a:cubicBezTo>
                    <a:pt x="3736" y="6071"/>
                    <a:pt x="3803" y="134"/>
                    <a:pt x="3803" y="134"/>
                  </a:cubicBezTo>
                  <a:lnTo>
                    <a:pt x="834" y="0"/>
                  </a:lnTo>
                  <a:close/>
                </a:path>
              </a:pathLst>
            </a:custGeom>
            <a:solidFill>
              <a:srgbClr val="E9C7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2d11c505598_0_0"/>
            <p:cNvSpPr/>
            <p:nvPr/>
          </p:nvSpPr>
          <p:spPr>
            <a:xfrm>
              <a:off x="4580150" y="1428625"/>
              <a:ext cx="78425" cy="5825"/>
            </a:xfrm>
            <a:custGeom>
              <a:rect b="b" l="l" r="r" t="t"/>
              <a:pathLst>
                <a:path extrusionOk="0" h="233" w="3137">
                  <a:moveTo>
                    <a:pt x="101" y="1"/>
                  </a:moveTo>
                  <a:cubicBezTo>
                    <a:pt x="1" y="1"/>
                    <a:pt x="1" y="134"/>
                    <a:pt x="101" y="134"/>
                  </a:cubicBezTo>
                  <a:cubicBezTo>
                    <a:pt x="871" y="134"/>
                    <a:pt x="1660" y="233"/>
                    <a:pt x="2439" y="233"/>
                  </a:cubicBezTo>
                  <a:cubicBezTo>
                    <a:pt x="2673" y="233"/>
                    <a:pt x="2905" y="224"/>
                    <a:pt x="3136" y="201"/>
                  </a:cubicBezTo>
                  <a:cubicBezTo>
                    <a:pt x="2169" y="1"/>
                    <a:pt x="1102" y="67"/>
                    <a:pt x="101"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2d11c505598_0_0"/>
            <p:cNvSpPr/>
            <p:nvPr/>
          </p:nvSpPr>
          <p:spPr>
            <a:xfrm>
              <a:off x="4600175" y="2239200"/>
              <a:ext cx="517050" cy="752250"/>
            </a:xfrm>
            <a:custGeom>
              <a:rect b="b" l="l" r="r" t="t"/>
              <a:pathLst>
                <a:path extrusionOk="0" h="30090" w="20682">
                  <a:moveTo>
                    <a:pt x="10508" y="1"/>
                  </a:moveTo>
                  <a:lnTo>
                    <a:pt x="2135" y="101"/>
                  </a:lnTo>
                  <a:lnTo>
                    <a:pt x="868" y="13744"/>
                  </a:lnTo>
                  <a:cubicBezTo>
                    <a:pt x="868" y="13744"/>
                    <a:pt x="0" y="29422"/>
                    <a:pt x="267" y="29555"/>
                  </a:cubicBezTo>
                  <a:cubicBezTo>
                    <a:pt x="501" y="29689"/>
                    <a:pt x="3469" y="29922"/>
                    <a:pt x="3936" y="30089"/>
                  </a:cubicBezTo>
                  <a:cubicBezTo>
                    <a:pt x="3938" y="30090"/>
                    <a:pt x="3939" y="30090"/>
                    <a:pt x="3941" y="30090"/>
                  </a:cubicBezTo>
                  <a:cubicBezTo>
                    <a:pt x="4377" y="30090"/>
                    <a:pt x="5374" y="5570"/>
                    <a:pt x="6205" y="5004"/>
                  </a:cubicBezTo>
                  <a:cubicBezTo>
                    <a:pt x="6230" y="4986"/>
                    <a:pt x="6254" y="4978"/>
                    <a:pt x="6278" y="4978"/>
                  </a:cubicBezTo>
                  <a:cubicBezTo>
                    <a:pt x="7055" y="4978"/>
                    <a:pt x="7332" y="14208"/>
                    <a:pt x="8206" y="17380"/>
                  </a:cubicBezTo>
                  <a:cubicBezTo>
                    <a:pt x="8673" y="18981"/>
                    <a:pt x="19514" y="20649"/>
                    <a:pt x="19514" y="20649"/>
                  </a:cubicBezTo>
                  <a:lnTo>
                    <a:pt x="20682" y="17347"/>
                  </a:lnTo>
                  <a:lnTo>
                    <a:pt x="11875" y="14978"/>
                  </a:lnTo>
                  <a:cubicBezTo>
                    <a:pt x="11875" y="14978"/>
                    <a:pt x="12076" y="6739"/>
                    <a:pt x="11942" y="4504"/>
                  </a:cubicBezTo>
                  <a:cubicBezTo>
                    <a:pt x="11842" y="2236"/>
                    <a:pt x="10441" y="434"/>
                    <a:pt x="10508" y="1"/>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2d11c505598_0_0"/>
            <p:cNvSpPr/>
            <p:nvPr/>
          </p:nvSpPr>
          <p:spPr>
            <a:xfrm>
              <a:off x="4616025" y="2215850"/>
              <a:ext cx="319400" cy="281900"/>
            </a:xfrm>
            <a:custGeom>
              <a:rect b="b" l="l" r="r" t="t"/>
              <a:pathLst>
                <a:path extrusionOk="0" h="11276" w="12776">
                  <a:moveTo>
                    <a:pt x="1168" y="1"/>
                  </a:moveTo>
                  <a:lnTo>
                    <a:pt x="0" y="11276"/>
                  </a:lnTo>
                  <a:lnTo>
                    <a:pt x="12142" y="10642"/>
                  </a:lnTo>
                  <a:cubicBezTo>
                    <a:pt x="12776" y="3136"/>
                    <a:pt x="10808" y="935"/>
                    <a:pt x="10808" y="935"/>
                  </a:cubicBezTo>
                  <a:lnTo>
                    <a:pt x="1168" y="1"/>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d11c505598_0_0"/>
            <p:cNvSpPr/>
            <p:nvPr/>
          </p:nvSpPr>
          <p:spPr>
            <a:xfrm>
              <a:off x="4818425" y="2235825"/>
              <a:ext cx="75325" cy="250250"/>
            </a:xfrm>
            <a:custGeom>
              <a:rect b="b" l="l" r="r" t="t"/>
              <a:pathLst>
                <a:path extrusionOk="0" h="10010" w="3013">
                  <a:moveTo>
                    <a:pt x="93" y="1"/>
                  </a:moveTo>
                  <a:cubicBezTo>
                    <a:pt x="41" y="1"/>
                    <a:pt x="0" y="38"/>
                    <a:pt x="43" y="102"/>
                  </a:cubicBezTo>
                  <a:cubicBezTo>
                    <a:pt x="1911" y="3171"/>
                    <a:pt x="2512" y="6440"/>
                    <a:pt x="2378" y="9976"/>
                  </a:cubicBezTo>
                  <a:cubicBezTo>
                    <a:pt x="2378" y="10010"/>
                    <a:pt x="2412" y="10010"/>
                    <a:pt x="2445" y="10010"/>
                  </a:cubicBezTo>
                  <a:cubicBezTo>
                    <a:pt x="3012" y="6640"/>
                    <a:pt x="1978" y="2971"/>
                    <a:pt x="177" y="36"/>
                  </a:cubicBezTo>
                  <a:cubicBezTo>
                    <a:pt x="153" y="12"/>
                    <a:pt x="121" y="1"/>
                    <a:pt x="9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d11c505598_0_0"/>
            <p:cNvSpPr/>
            <p:nvPr/>
          </p:nvSpPr>
          <p:spPr>
            <a:xfrm>
              <a:off x="4777800" y="2247975"/>
              <a:ext cx="83425" cy="78825"/>
            </a:xfrm>
            <a:custGeom>
              <a:rect b="b" l="l" r="r" t="t"/>
              <a:pathLst>
                <a:path extrusionOk="0" h="3153" w="3337">
                  <a:moveTo>
                    <a:pt x="67" y="0"/>
                  </a:moveTo>
                  <a:cubicBezTo>
                    <a:pt x="34" y="0"/>
                    <a:pt x="0" y="17"/>
                    <a:pt x="0" y="50"/>
                  </a:cubicBezTo>
                  <a:cubicBezTo>
                    <a:pt x="33" y="1699"/>
                    <a:pt x="1469" y="3153"/>
                    <a:pt x="3243" y="3153"/>
                  </a:cubicBezTo>
                  <a:cubicBezTo>
                    <a:pt x="3263" y="3153"/>
                    <a:pt x="3283" y="3153"/>
                    <a:pt x="3303" y="3152"/>
                  </a:cubicBezTo>
                  <a:cubicBezTo>
                    <a:pt x="3336" y="3152"/>
                    <a:pt x="3336" y="3052"/>
                    <a:pt x="3303" y="3052"/>
                  </a:cubicBezTo>
                  <a:cubicBezTo>
                    <a:pt x="1535" y="2852"/>
                    <a:pt x="234" y="1751"/>
                    <a:pt x="134" y="50"/>
                  </a:cubicBezTo>
                  <a:cubicBezTo>
                    <a:pt x="134" y="17"/>
                    <a:pt x="100" y="0"/>
                    <a:pt x="6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d11c505598_0_0"/>
            <p:cNvSpPr/>
            <p:nvPr/>
          </p:nvSpPr>
          <p:spPr>
            <a:xfrm>
              <a:off x="4640325" y="2249425"/>
              <a:ext cx="45775" cy="81700"/>
            </a:xfrm>
            <a:custGeom>
              <a:rect b="b" l="l" r="r" t="t"/>
              <a:pathLst>
                <a:path extrusionOk="0" h="3268" w="1831">
                  <a:moveTo>
                    <a:pt x="1597" y="0"/>
                  </a:moveTo>
                  <a:cubicBezTo>
                    <a:pt x="1580" y="0"/>
                    <a:pt x="1563" y="9"/>
                    <a:pt x="1563" y="25"/>
                  </a:cubicBezTo>
                  <a:cubicBezTo>
                    <a:pt x="1730" y="1326"/>
                    <a:pt x="1130" y="2460"/>
                    <a:pt x="29" y="3161"/>
                  </a:cubicBezTo>
                  <a:cubicBezTo>
                    <a:pt x="0" y="3190"/>
                    <a:pt x="21" y="3268"/>
                    <a:pt x="48" y="3268"/>
                  </a:cubicBezTo>
                  <a:cubicBezTo>
                    <a:pt x="53" y="3268"/>
                    <a:pt x="58" y="3266"/>
                    <a:pt x="62" y="3261"/>
                  </a:cubicBezTo>
                  <a:cubicBezTo>
                    <a:pt x="1230" y="2627"/>
                    <a:pt x="1830" y="1293"/>
                    <a:pt x="1630" y="25"/>
                  </a:cubicBezTo>
                  <a:cubicBezTo>
                    <a:pt x="1630" y="9"/>
                    <a:pt x="1613" y="0"/>
                    <a:pt x="159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d11c505598_0_0"/>
            <p:cNvSpPr/>
            <p:nvPr/>
          </p:nvSpPr>
          <p:spPr>
            <a:xfrm>
              <a:off x="4718600" y="2228225"/>
              <a:ext cx="31700" cy="123575"/>
            </a:xfrm>
            <a:custGeom>
              <a:rect b="b" l="l" r="r" t="t"/>
              <a:pathLst>
                <a:path extrusionOk="0" h="4943" w="1268">
                  <a:moveTo>
                    <a:pt x="785" y="1"/>
                  </a:moveTo>
                  <a:cubicBezTo>
                    <a:pt x="758" y="1"/>
                    <a:pt x="734" y="11"/>
                    <a:pt x="734" y="39"/>
                  </a:cubicBezTo>
                  <a:cubicBezTo>
                    <a:pt x="567" y="1140"/>
                    <a:pt x="434" y="2274"/>
                    <a:pt x="434" y="3342"/>
                  </a:cubicBezTo>
                  <a:cubicBezTo>
                    <a:pt x="434" y="4009"/>
                    <a:pt x="534" y="4609"/>
                    <a:pt x="1201" y="4943"/>
                  </a:cubicBezTo>
                  <a:cubicBezTo>
                    <a:pt x="1234" y="4943"/>
                    <a:pt x="1268" y="4910"/>
                    <a:pt x="1234" y="4843"/>
                  </a:cubicBezTo>
                  <a:cubicBezTo>
                    <a:pt x="0" y="4009"/>
                    <a:pt x="701" y="1274"/>
                    <a:pt x="867" y="39"/>
                  </a:cubicBezTo>
                  <a:cubicBezTo>
                    <a:pt x="867" y="20"/>
                    <a:pt x="823" y="1"/>
                    <a:pt x="785"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d11c505598_0_0"/>
            <p:cNvSpPr/>
            <p:nvPr/>
          </p:nvSpPr>
          <p:spPr>
            <a:xfrm>
              <a:off x="4529275" y="2940550"/>
              <a:ext cx="183500" cy="109250"/>
            </a:xfrm>
            <a:custGeom>
              <a:rect b="b" l="l" r="r" t="t"/>
              <a:pathLst>
                <a:path extrusionOk="0" h="4370" w="7340">
                  <a:moveTo>
                    <a:pt x="2970" y="0"/>
                  </a:moveTo>
                  <a:lnTo>
                    <a:pt x="3003" y="2302"/>
                  </a:lnTo>
                  <a:lnTo>
                    <a:pt x="1" y="3936"/>
                  </a:lnTo>
                  <a:lnTo>
                    <a:pt x="6939" y="4370"/>
                  </a:lnTo>
                  <a:lnTo>
                    <a:pt x="7139" y="867"/>
                  </a:lnTo>
                  <a:lnTo>
                    <a:pt x="7340" y="867"/>
                  </a:lnTo>
                  <a:lnTo>
                    <a:pt x="2970" y="0"/>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2d11c505598_0_0"/>
            <p:cNvSpPr/>
            <p:nvPr/>
          </p:nvSpPr>
          <p:spPr>
            <a:xfrm>
              <a:off x="5063000" y="2665350"/>
              <a:ext cx="118450" cy="171800"/>
            </a:xfrm>
            <a:custGeom>
              <a:rect b="b" l="l" r="r" t="t"/>
              <a:pathLst>
                <a:path extrusionOk="0" h="6872" w="4738">
                  <a:moveTo>
                    <a:pt x="1068" y="0"/>
                  </a:moveTo>
                  <a:lnTo>
                    <a:pt x="1" y="3936"/>
                  </a:lnTo>
                  <a:lnTo>
                    <a:pt x="2436" y="3970"/>
                  </a:lnTo>
                  <a:lnTo>
                    <a:pt x="4103" y="6872"/>
                  </a:lnTo>
                  <a:lnTo>
                    <a:pt x="4737" y="334"/>
                  </a:lnTo>
                  <a:lnTo>
                    <a:pt x="1068" y="0"/>
                  </a:lnTo>
                  <a:close/>
                </a:path>
              </a:pathLst>
            </a:custGeom>
            <a:solidFill>
              <a:srgbClr val="6C8A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2d11c505598_0_0"/>
            <p:cNvSpPr/>
            <p:nvPr/>
          </p:nvSpPr>
          <p:spPr>
            <a:xfrm>
              <a:off x="5114700" y="2731725"/>
              <a:ext cx="13375" cy="34550"/>
            </a:xfrm>
            <a:custGeom>
              <a:rect b="b" l="l" r="r" t="t"/>
              <a:pathLst>
                <a:path extrusionOk="0" h="1382" w="535">
                  <a:moveTo>
                    <a:pt x="484" y="0"/>
                  </a:moveTo>
                  <a:cubicBezTo>
                    <a:pt x="471" y="0"/>
                    <a:pt x="454" y="4"/>
                    <a:pt x="434" y="14"/>
                  </a:cubicBezTo>
                  <a:cubicBezTo>
                    <a:pt x="334" y="214"/>
                    <a:pt x="268" y="481"/>
                    <a:pt x="201" y="681"/>
                  </a:cubicBezTo>
                  <a:cubicBezTo>
                    <a:pt x="101" y="881"/>
                    <a:pt x="1" y="1115"/>
                    <a:pt x="1" y="1348"/>
                  </a:cubicBezTo>
                  <a:lnTo>
                    <a:pt x="34" y="1382"/>
                  </a:lnTo>
                  <a:cubicBezTo>
                    <a:pt x="167" y="1181"/>
                    <a:pt x="201" y="981"/>
                    <a:pt x="268" y="781"/>
                  </a:cubicBezTo>
                  <a:cubicBezTo>
                    <a:pt x="368" y="548"/>
                    <a:pt x="501" y="314"/>
                    <a:pt x="534" y="47"/>
                  </a:cubicBezTo>
                  <a:cubicBezTo>
                    <a:pt x="534" y="24"/>
                    <a:pt x="518" y="0"/>
                    <a:pt x="48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2d11c505598_0_0"/>
            <p:cNvSpPr/>
            <p:nvPr/>
          </p:nvSpPr>
          <p:spPr>
            <a:xfrm>
              <a:off x="5103875" y="2723875"/>
              <a:ext cx="18700" cy="44900"/>
            </a:xfrm>
            <a:custGeom>
              <a:rect b="b" l="l" r="r" t="t"/>
              <a:pathLst>
                <a:path extrusionOk="0" h="1796" w="748">
                  <a:moveTo>
                    <a:pt x="674" y="0"/>
                  </a:moveTo>
                  <a:cubicBezTo>
                    <a:pt x="659" y="0"/>
                    <a:pt x="644" y="8"/>
                    <a:pt x="634" y="28"/>
                  </a:cubicBezTo>
                  <a:cubicBezTo>
                    <a:pt x="334" y="595"/>
                    <a:pt x="100" y="1162"/>
                    <a:pt x="0" y="1796"/>
                  </a:cubicBezTo>
                  <a:cubicBezTo>
                    <a:pt x="200" y="1195"/>
                    <a:pt x="434" y="628"/>
                    <a:pt x="701" y="94"/>
                  </a:cubicBezTo>
                  <a:cubicBezTo>
                    <a:pt x="748" y="47"/>
                    <a:pt x="712" y="0"/>
                    <a:pt x="67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2d11c505598_0_0"/>
            <p:cNvSpPr/>
            <p:nvPr/>
          </p:nvSpPr>
          <p:spPr>
            <a:xfrm>
              <a:off x="5091350" y="2730600"/>
              <a:ext cx="9200" cy="39625"/>
            </a:xfrm>
            <a:custGeom>
              <a:rect b="b" l="l" r="r" t="t"/>
              <a:pathLst>
                <a:path extrusionOk="0" h="1585" w="368">
                  <a:moveTo>
                    <a:pt x="334" y="1"/>
                  </a:moveTo>
                  <a:cubicBezTo>
                    <a:pt x="318" y="1"/>
                    <a:pt x="301" y="9"/>
                    <a:pt x="301" y="26"/>
                  </a:cubicBezTo>
                  <a:cubicBezTo>
                    <a:pt x="134" y="493"/>
                    <a:pt x="34" y="1060"/>
                    <a:pt x="1" y="1560"/>
                  </a:cubicBezTo>
                  <a:cubicBezTo>
                    <a:pt x="1" y="1577"/>
                    <a:pt x="26" y="1585"/>
                    <a:pt x="42" y="1585"/>
                  </a:cubicBezTo>
                  <a:cubicBezTo>
                    <a:pt x="59" y="1585"/>
                    <a:pt x="67" y="1577"/>
                    <a:pt x="34" y="1560"/>
                  </a:cubicBezTo>
                  <a:cubicBezTo>
                    <a:pt x="167" y="1060"/>
                    <a:pt x="334" y="526"/>
                    <a:pt x="368" y="26"/>
                  </a:cubicBezTo>
                  <a:cubicBezTo>
                    <a:pt x="368" y="9"/>
                    <a:pt x="351" y="1"/>
                    <a:pt x="334"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2d11c505598_0_0"/>
            <p:cNvSpPr/>
            <p:nvPr/>
          </p:nvSpPr>
          <p:spPr>
            <a:xfrm>
              <a:off x="5064675" y="2743950"/>
              <a:ext cx="30600" cy="54025"/>
            </a:xfrm>
            <a:custGeom>
              <a:rect b="b" l="l" r="r" t="t"/>
              <a:pathLst>
                <a:path extrusionOk="0" h="2161" w="1224">
                  <a:moveTo>
                    <a:pt x="966" y="320"/>
                  </a:moveTo>
                  <a:cubicBezTo>
                    <a:pt x="1036" y="496"/>
                    <a:pt x="1066" y="681"/>
                    <a:pt x="1056" y="864"/>
                  </a:cubicBezTo>
                  <a:lnTo>
                    <a:pt x="1056" y="864"/>
                  </a:lnTo>
                  <a:cubicBezTo>
                    <a:pt x="1050" y="861"/>
                    <a:pt x="1043" y="859"/>
                    <a:pt x="1034" y="859"/>
                  </a:cubicBezTo>
                  <a:cubicBezTo>
                    <a:pt x="1026" y="861"/>
                    <a:pt x="1018" y="863"/>
                    <a:pt x="1010" y="865"/>
                  </a:cubicBezTo>
                  <a:lnTo>
                    <a:pt x="1010" y="865"/>
                  </a:lnTo>
                  <a:cubicBezTo>
                    <a:pt x="971" y="683"/>
                    <a:pt x="948" y="502"/>
                    <a:pt x="966" y="320"/>
                  </a:cubicBezTo>
                  <a:close/>
                  <a:moveTo>
                    <a:pt x="1047" y="964"/>
                  </a:moveTo>
                  <a:lnTo>
                    <a:pt x="1047" y="964"/>
                  </a:lnTo>
                  <a:cubicBezTo>
                    <a:pt x="1045" y="976"/>
                    <a:pt x="1044" y="989"/>
                    <a:pt x="1041" y="1001"/>
                  </a:cubicBezTo>
                  <a:lnTo>
                    <a:pt x="1041" y="1001"/>
                  </a:lnTo>
                  <a:cubicBezTo>
                    <a:pt x="1039" y="990"/>
                    <a:pt x="1036" y="978"/>
                    <a:pt x="1033" y="967"/>
                  </a:cubicBezTo>
                  <a:lnTo>
                    <a:pt x="1033" y="967"/>
                  </a:lnTo>
                  <a:cubicBezTo>
                    <a:pt x="1038" y="966"/>
                    <a:pt x="1042" y="965"/>
                    <a:pt x="1047" y="964"/>
                  </a:cubicBezTo>
                  <a:close/>
                  <a:moveTo>
                    <a:pt x="1099" y="1217"/>
                  </a:moveTo>
                  <a:lnTo>
                    <a:pt x="1099" y="1217"/>
                  </a:lnTo>
                  <a:cubicBezTo>
                    <a:pt x="1099" y="1220"/>
                    <a:pt x="1100" y="1223"/>
                    <a:pt x="1101" y="1226"/>
                  </a:cubicBezTo>
                  <a:cubicBezTo>
                    <a:pt x="1101" y="1222"/>
                    <a:pt x="1100" y="1219"/>
                    <a:pt x="1099" y="1217"/>
                  </a:cubicBezTo>
                  <a:close/>
                  <a:moveTo>
                    <a:pt x="938" y="991"/>
                  </a:moveTo>
                  <a:lnTo>
                    <a:pt x="938" y="991"/>
                  </a:lnTo>
                  <a:cubicBezTo>
                    <a:pt x="959" y="1042"/>
                    <a:pt x="983" y="1094"/>
                    <a:pt x="1009" y="1145"/>
                  </a:cubicBezTo>
                  <a:lnTo>
                    <a:pt x="1009" y="1145"/>
                  </a:lnTo>
                  <a:cubicBezTo>
                    <a:pt x="921" y="1447"/>
                    <a:pt x="717" y="1719"/>
                    <a:pt x="401" y="1893"/>
                  </a:cubicBezTo>
                  <a:cubicBezTo>
                    <a:pt x="297" y="1953"/>
                    <a:pt x="224" y="1977"/>
                    <a:pt x="176" y="1977"/>
                  </a:cubicBezTo>
                  <a:cubicBezTo>
                    <a:pt x="8" y="1977"/>
                    <a:pt x="137" y="1675"/>
                    <a:pt x="267" y="1493"/>
                  </a:cubicBezTo>
                  <a:cubicBezTo>
                    <a:pt x="412" y="1232"/>
                    <a:pt x="657" y="1072"/>
                    <a:pt x="938" y="991"/>
                  </a:cubicBezTo>
                  <a:close/>
                  <a:moveTo>
                    <a:pt x="909" y="0"/>
                  </a:moveTo>
                  <a:cubicBezTo>
                    <a:pt x="884" y="0"/>
                    <a:pt x="868" y="9"/>
                    <a:pt x="868" y="25"/>
                  </a:cubicBezTo>
                  <a:cubicBezTo>
                    <a:pt x="795" y="342"/>
                    <a:pt x="810" y="623"/>
                    <a:pt x="902" y="894"/>
                  </a:cubicBezTo>
                  <a:lnTo>
                    <a:pt x="902" y="894"/>
                  </a:lnTo>
                  <a:cubicBezTo>
                    <a:pt x="345" y="1069"/>
                    <a:pt x="0" y="1569"/>
                    <a:pt x="0" y="2127"/>
                  </a:cubicBezTo>
                  <a:cubicBezTo>
                    <a:pt x="0" y="2160"/>
                    <a:pt x="34" y="2160"/>
                    <a:pt x="67" y="2160"/>
                  </a:cubicBezTo>
                  <a:cubicBezTo>
                    <a:pt x="584" y="2000"/>
                    <a:pt x="939" y="1640"/>
                    <a:pt x="1091" y="1212"/>
                  </a:cubicBezTo>
                  <a:lnTo>
                    <a:pt x="1091" y="1212"/>
                  </a:lnTo>
                  <a:cubicBezTo>
                    <a:pt x="1094" y="1213"/>
                    <a:pt x="1097" y="1214"/>
                    <a:pt x="1099" y="1217"/>
                  </a:cubicBezTo>
                  <a:lnTo>
                    <a:pt x="1099" y="1217"/>
                  </a:lnTo>
                  <a:cubicBezTo>
                    <a:pt x="1097" y="1212"/>
                    <a:pt x="1096" y="1207"/>
                    <a:pt x="1094" y="1202"/>
                  </a:cubicBezTo>
                  <a:lnTo>
                    <a:pt x="1094" y="1202"/>
                  </a:lnTo>
                  <a:cubicBezTo>
                    <a:pt x="1224" y="831"/>
                    <a:pt x="1201" y="410"/>
                    <a:pt x="1001" y="25"/>
                  </a:cubicBezTo>
                  <a:cubicBezTo>
                    <a:pt x="968" y="9"/>
                    <a:pt x="934" y="0"/>
                    <a:pt x="909"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2d11c505598_0_0"/>
            <p:cNvSpPr/>
            <p:nvPr/>
          </p:nvSpPr>
          <p:spPr>
            <a:xfrm>
              <a:off x="5158900" y="2672425"/>
              <a:ext cx="15050" cy="165975"/>
            </a:xfrm>
            <a:custGeom>
              <a:rect b="b" l="l" r="r" t="t"/>
              <a:pathLst>
                <a:path extrusionOk="0" h="6639" w="602">
                  <a:moveTo>
                    <a:pt x="534" y="1"/>
                  </a:moveTo>
                  <a:cubicBezTo>
                    <a:pt x="501" y="1"/>
                    <a:pt x="468" y="18"/>
                    <a:pt x="468" y="51"/>
                  </a:cubicBezTo>
                  <a:cubicBezTo>
                    <a:pt x="234" y="2219"/>
                    <a:pt x="1" y="4421"/>
                    <a:pt x="101" y="6589"/>
                  </a:cubicBezTo>
                  <a:cubicBezTo>
                    <a:pt x="101" y="6622"/>
                    <a:pt x="117" y="6639"/>
                    <a:pt x="134" y="6639"/>
                  </a:cubicBezTo>
                  <a:cubicBezTo>
                    <a:pt x="151" y="6639"/>
                    <a:pt x="167" y="6622"/>
                    <a:pt x="167" y="6589"/>
                  </a:cubicBezTo>
                  <a:cubicBezTo>
                    <a:pt x="334" y="4421"/>
                    <a:pt x="334" y="2219"/>
                    <a:pt x="601" y="51"/>
                  </a:cubicBezTo>
                  <a:cubicBezTo>
                    <a:pt x="601" y="18"/>
                    <a:pt x="568" y="1"/>
                    <a:pt x="534"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2d11c505598_0_0"/>
            <p:cNvSpPr/>
            <p:nvPr/>
          </p:nvSpPr>
          <p:spPr>
            <a:xfrm>
              <a:off x="5075500" y="2693200"/>
              <a:ext cx="91775" cy="8875"/>
            </a:xfrm>
            <a:custGeom>
              <a:rect b="b" l="l" r="r" t="t"/>
              <a:pathLst>
                <a:path extrusionOk="0" h="355" w="3671">
                  <a:moveTo>
                    <a:pt x="1312" y="1"/>
                  </a:moveTo>
                  <a:cubicBezTo>
                    <a:pt x="904" y="1"/>
                    <a:pt x="499" y="30"/>
                    <a:pt x="101" y="87"/>
                  </a:cubicBezTo>
                  <a:cubicBezTo>
                    <a:pt x="1" y="87"/>
                    <a:pt x="1" y="187"/>
                    <a:pt x="101" y="187"/>
                  </a:cubicBezTo>
                  <a:cubicBezTo>
                    <a:pt x="432" y="160"/>
                    <a:pt x="760" y="147"/>
                    <a:pt x="1086" y="147"/>
                  </a:cubicBezTo>
                  <a:cubicBezTo>
                    <a:pt x="1947" y="147"/>
                    <a:pt x="2800" y="233"/>
                    <a:pt x="3670" y="354"/>
                  </a:cubicBezTo>
                  <a:cubicBezTo>
                    <a:pt x="2900" y="112"/>
                    <a:pt x="2101" y="1"/>
                    <a:pt x="131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2d11c505598_0_0"/>
            <p:cNvSpPr/>
            <p:nvPr/>
          </p:nvSpPr>
          <p:spPr>
            <a:xfrm>
              <a:off x="4686900" y="2962650"/>
              <a:ext cx="13375" cy="82700"/>
            </a:xfrm>
            <a:custGeom>
              <a:rect b="b" l="l" r="r" t="t"/>
              <a:pathLst>
                <a:path extrusionOk="0" h="3308" w="535">
                  <a:moveTo>
                    <a:pt x="442" y="0"/>
                  </a:moveTo>
                  <a:cubicBezTo>
                    <a:pt x="417" y="0"/>
                    <a:pt x="401" y="17"/>
                    <a:pt x="434" y="50"/>
                  </a:cubicBezTo>
                  <a:cubicBezTo>
                    <a:pt x="367" y="1118"/>
                    <a:pt x="201" y="2152"/>
                    <a:pt x="0" y="3252"/>
                  </a:cubicBezTo>
                  <a:cubicBezTo>
                    <a:pt x="0" y="3292"/>
                    <a:pt x="35" y="3308"/>
                    <a:pt x="63" y="3308"/>
                  </a:cubicBezTo>
                  <a:cubicBezTo>
                    <a:pt x="83" y="3308"/>
                    <a:pt x="101" y="3300"/>
                    <a:pt x="101" y="3286"/>
                  </a:cubicBezTo>
                  <a:cubicBezTo>
                    <a:pt x="434" y="2252"/>
                    <a:pt x="534" y="1118"/>
                    <a:pt x="501" y="50"/>
                  </a:cubicBezTo>
                  <a:cubicBezTo>
                    <a:pt x="501" y="17"/>
                    <a:pt x="467" y="0"/>
                    <a:pt x="442"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2d11c505598_0_0"/>
            <p:cNvSpPr/>
            <p:nvPr/>
          </p:nvSpPr>
          <p:spPr>
            <a:xfrm>
              <a:off x="4531800" y="3035875"/>
              <a:ext cx="171800" cy="11425"/>
            </a:xfrm>
            <a:custGeom>
              <a:rect b="b" l="l" r="r" t="t"/>
              <a:pathLst>
                <a:path extrusionOk="0" h="457" w="6872">
                  <a:moveTo>
                    <a:pt x="1544" y="0"/>
                  </a:moveTo>
                  <a:cubicBezTo>
                    <a:pt x="1033" y="0"/>
                    <a:pt x="528" y="8"/>
                    <a:pt x="33" y="23"/>
                  </a:cubicBezTo>
                  <a:cubicBezTo>
                    <a:pt x="0" y="23"/>
                    <a:pt x="0" y="123"/>
                    <a:pt x="33" y="123"/>
                  </a:cubicBezTo>
                  <a:cubicBezTo>
                    <a:pt x="2335" y="123"/>
                    <a:pt x="4537" y="223"/>
                    <a:pt x="6838" y="457"/>
                  </a:cubicBezTo>
                  <a:cubicBezTo>
                    <a:pt x="6872" y="457"/>
                    <a:pt x="6872" y="357"/>
                    <a:pt x="6838" y="357"/>
                  </a:cubicBezTo>
                  <a:cubicBezTo>
                    <a:pt x="5131" y="98"/>
                    <a:pt x="3304" y="0"/>
                    <a:pt x="1544"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2d11c505598_0_0"/>
            <p:cNvSpPr/>
            <p:nvPr/>
          </p:nvSpPr>
          <p:spPr>
            <a:xfrm>
              <a:off x="4601300" y="2994525"/>
              <a:ext cx="22250" cy="8575"/>
            </a:xfrm>
            <a:custGeom>
              <a:rect b="b" l="l" r="r" t="t"/>
              <a:pathLst>
                <a:path extrusionOk="0" h="343" w="890">
                  <a:moveTo>
                    <a:pt x="68" y="1"/>
                  </a:moveTo>
                  <a:cubicBezTo>
                    <a:pt x="35" y="1"/>
                    <a:pt x="1" y="55"/>
                    <a:pt x="55" y="109"/>
                  </a:cubicBezTo>
                  <a:lnTo>
                    <a:pt x="789" y="343"/>
                  </a:lnTo>
                  <a:cubicBezTo>
                    <a:pt x="823" y="343"/>
                    <a:pt x="889" y="310"/>
                    <a:pt x="856" y="310"/>
                  </a:cubicBezTo>
                  <a:cubicBezTo>
                    <a:pt x="589" y="210"/>
                    <a:pt x="356" y="109"/>
                    <a:pt x="89" y="9"/>
                  </a:cubicBezTo>
                  <a:cubicBezTo>
                    <a:pt x="83" y="3"/>
                    <a:pt x="75" y="1"/>
                    <a:pt x="6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2d11c505598_0_0"/>
            <p:cNvSpPr/>
            <p:nvPr/>
          </p:nvSpPr>
          <p:spPr>
            <a:xfrm>
              <a:off x="4602675" y="2986400"/>
              <a:ext cx="24200" cy="5025"/>
            </a:xfrm>
            <a:custGeom>
              <a:rect b="b" l="l" r="r" t="t"/>
              <a:pathLst>
                <a:path extrusionOk="0" h="201" w="968">
                  <a:moveTo>
                    <a:pt x="67" y="1"/>
                  </a:moveTo>
                  <a:cubicBezTo>
                    <a:pt x="34" y="1"/>
                    <a:pt x="0" y="101"/>
                    <a:pt x="34" y="101"/>
                  </a:cubicBezTo>
                  <a:cubicBezTo>
                    <a:pt x="167" y="134"/>
                    <a:pt x="334" y="134"/>
                    <a:pt x="467" y="168"/>
                  </a:cubicBezTo>
                  <a:cubicBezTo>
                    <a:pt x="567" y="168"/>
                    <a:pt x="701" y="201"/>
                    <a:pt x="868" y="201"/>
                  </a:cubicBezTo>
                  <a:cubicBezTo>
                    <a:pt x="885" y="201"/>
                    <a:pt x="893" y="192"/>
                    <a:pt x="906" y="188"/>
                  </a:cubicBezTo>
                  <a:lnTo>
                    <a:pt x="906" y="188"/>
                  </a:lnTo>
                  <a:cubicBezTo>
                    <a:pt x="926" y="193"/>
                    <a:pt x="947" y="197"/>
                    <a:pt x="968" y="201"/>
                  </a:cubicBezTo>
                  <a:cubicBezTo>
                    <a:pt x="946" y="190"/>
                    <a:pt x="931" y="186"/>
                    <a:pt x="920" y="186"/>
                  </a:cubicBezTo>
                  <a:cubicBezTo>
                    <a:pt x="914" y="186"/>
                    <a:pt x="910" y="187"/>
                    <a:pt x="906" y="188"/>
                  </a:cubicBezTo>
                  <a:lnTo>
                    <a:pt x="906" y="188"/>
                  </a:lnTo>
                  <a:cubicBezTo>
                    <a:pt x="767" y="159"/>
                    <a:pt x="646" y="130"/>
                    <a:pt x="501" y="101"/>
                  </a:cubicBezTo>
                  <a:cubicBezTo>
                    <a:pt x="367" y="34"/>
                    <a:pt x="201" y="1"/>
                    <a:pt x="67"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2d11c505598_0_0"/>
            <p:cNvSpPr/>
            <p:nvPr/>
          </p:nvSpPr>
          <p:spPr>
            <a:xfrm>
              <a:off x="4599325" y="2977450"/>
              <a:ext cx="25050" cy="3975"/>
            </a:xfrm>
            <a:custGeom>
              <a:rect b="b" l="l" r="r" t="t"/>
              <a:pathLst>
                <a:path extrusionOk="0" h="159" w="1002">
                  <a:moveTo>
                    <a:pt x="497" y="0"/>
                  </a:moveTo>
                  <a:cubicBezTo>
                    <a:pt x="360" y="0"/>
                    <a:pt x="218" y="9"/>
                    <a:pt x="68" y="25"/>
                  </a:cubicBezTo>
                  <a:cubicBezTo>
                    <a:pt x="1" y="25"/>
                    <a:pt x="34" y="159"/>
                    <a:pt x="134" y="159"/>
                  </a:cubicBezTo>
                  <a:cubicBezTo>
                    <a:pt x="435" y="125"/>
                    <a:pt x="668" y="59"/>
                    <a:pt x="968" y="59"/>
                  </a:cubicBezTo>
                  <a:cubicBezTo>
                    <a:pt x="1002" y="59"/>
                    <a:pt x="1002" y="25"/>
                    <a:pt x="902" y="25"/>
                  </a:cubicBezTo>
                  <a:cubicBezTo>
                    <a:pt x="768" y="9"/>
                    <a:pt x="635" y="0"/>
                    <a:pt x="49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2d11c505598_0_0"/>
            <p:cNvSpPr/>
            <p:nvPr/>
          </p:nvSpPr>
          <p:spPr>
            <a:xfrm>
              <a:off x="4590175" y="2958350"/>
              <a:ext cx="40875" cy="19200"/>
            </a:xfrm>
            <a:custGeom>
              <a:rect b="b" l="l" r="r" t="t"/>
              <a:pathLst>
                <a:path extrusionOk="0" h="768" w="1635">
                  <a:moveTo>
                    <a:pt x="1129" y="151"/>
                  </a:moveTo>
                  <a:cubicBezTo>
                    <a:pt x="1299" y="151"/>
                    <a:pt x="1128" y="292"/>
                    <a:pt x="1067" y="322"/>
                  </a:cubicBezTo>
                  <a:cubicBezTo>
                    <a:pt x="1001" y="389"/>
                    <a:pt x="901" y="456"/>
                    <a:pt x="801" y="489"/>
                  </a:cubicBezTo>
                  <a:cubicBezTo>
                    <a:pt x="771" y="502"/>
                    <a:pt x="740" y="514"/>
                    <a:pt x="709" y="524"/>
                  </a:cubicBezTo>
                  <a:lnTo>
                    <a:pt x="709" y="524"/>
                  </a:lnTo>
                  <a:cubicBezTo>
                    <a:pt x="745" y="469"/>
                    <a:pt x="786" y="421"/>
                    <a:pt x="834" y="389"/>
                  </a:cubicBezTo>
                  <a:cubicBezTo>
                    <a:pt x="867" y="322"/>
                    <a:pt x="1001" y="155"/>
                    <a:pt x="1067" y="155"/>
                  </a:cubicBezTo>
                  <a:cubicBezTo>
                    <a:pt x="1092" y="152"/>
                    <a:pt x="1112" y="151"/>
                    <a:pt x="1129" y="151"/>
                  </a:cubicBezTo>
                  <a:close/>
                  <a:moveTo>
                    <a:pt x="209" y="115"/>
                  </a:moveTo>
                  <a:cubicBezTo>
                    <a:pt x="286" y="115"/>
                    <a:pt x="400" y="395"/>
                    <a:pt x="400" y="422"/>
                  </a:cubicBezTo>
                  <a:cubicBezTo>
                    <a:pt x="415" y="479"/>
                    <a:pt x="435" y="524"/>
                    <a:pt x="453" y="564"/>
                  </a:cubicBezTo>
                  <a:lnTo>
                    <a:pt x="453" y="564"/>
                  </a:lnTo>
                  <a:cubicBezTo>
                    <a:pt x="344" y="557"/>
                    <a:pt x="251" y="507"/>
                    <a:pt x="200" y="389"/>
                  </a:cubicBezTo>
                  <a:cubicBezTo>
                    <a:pt x="200" y="322"/>
                    <a:pt x="167" y="222"/>
                    <a:pt x="167" y="155"/>
                  </a:cubicBezTo>
                  <a:cubicBezTo>
                    <a:pt x="178" y="127"/>
                    <a:pt x="193" y="115"/>
                    <a:pt x="209" y="115"/>
                  </a:cubicBezTo>
                  <a:close/>
                  <a:moveTo>
                    <a:pt x="218" y="1"/>
                  </a:moveTo>
                  <a:cubicBezTo>
                    <a:pt x="167" y="1"/>
                    <a:pt x="113" y="27"/>
                    <a:pt x="67" y="89"/>
                  </a:cubicBezTo>
                  <a:cubicBezTo>
                    <a:pt x="0" y="222"/>
                    <a:pt x="67" y="456"/>
                    <a:pt x="167" y="589"/>
                  </a:cubicBezTo>
                  <a:cubicBezTo>
                    <a:pt x="270" y="718"/>
                    <a:pt x="354" y="768"/>
                    <a:pt x="495" y="768"/>
                  </a:cubicBezTo>
                  <a:cubicBezTo>
                    <a:pt x="528" y="768"/>
                    <a:pt x="565" y="765"/>
                    <a:pt x="607" y="760"/>
                  </a:cubicBezTo>
                  <a:lnTo>
                    <a:pt x="607" y="760"/>
                  </a:lnTo>
                  <a:cubicBezTo>
                    <a:pt x="610" y="761"/>
                    <a:pt x="613" y="761"/>
                    <a:pt x="616" y="761"/>
                  </a:cubicBezTo>
                  <a:cubicBezTo>
                    <a:pt x="620" y="761"/>
                    <a:pt x="622" y="760"/>
                    <a:pt x="623" y="757"/>
                  </a:cubicBezTo>
                  <a:lnTo>
                    <a:pt x="623" y="757"/>
                  </a:lnTo>
                  <a:cubicBezTo>
                    <a:pt x="627" y="757"/>
                    <a:pt x="630" y="756"/>
                    <a:pt x="634" y="756"/>
                  </a:cubicBezTo>
                  <a:cubicBezTo>
                    <a:pt x="801" y="723"/>
                    <a:pt x="1635" y="322"/>
                    <a:pt x="1334" y="89"/>
                  </a:cubicBezTo>
                  <a:cubicBezTo>
                    <a:pt x="1286" y="40"/>
                    <a:pt x="1236" y="20"/>
                    <a:pt x="1186" y="20"/>
                  </a:cubicBezTo>
                  <a:cubicBezTo>
                    <a:pt x="994" y="20"/>
                    <a:pt x="798" y="319"/>
                    <a:pt x="673" y="535"/>
                  </a:cubicBezTo>
                  <a:lnTo>
                    <a:pt x="673" y="535"/>
                  </a:lnTo>
                  <a:cubicBezTo>
                    <a:pt x="654" y="541"/>
                    <a:pt x="635" y="546"/>
                    <a:pt x="617" y="550"/>
                  </a:cubicBezTo>
                  <a:lnTo>
                    <a:pt x="617" y="550"/>
                  </a:lnTo>
                  <a:cubicBezTo>
                    <a:pt x="582" y="368"/>
                    <a:pt x="493" y="190"/>
                    <a:pt x="367" y="89"/>
                  </a:cubicBezTo>
                  <a:cubicBezTo>
                    <a:pt x="331" y="35"/>
                    <a:pt x="276" y="1"/>
                    <a:pt x="21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2d11c505598_0_0"/>
            <p:cNvSpPr/>
            <p:nvPr/>
          </p:nvSpPr>
          <p:spPr>
            <a:xfrm>
              <a:off x="4621025" y="1769575"/>
              <a:ext cx="340250" cy="508850"/>
            </a:xfrm>
            <a:custGeom>
              <a:rect b="b" l="l" r="r" t="t"/>
              <a:pathLst>
                <a:path extrusionOk="0" h="20354" w="13610">
                  <a:moveTo>
                    <a:pt x="7910" y="0"/>
                  </a:moveTo>
                  <a:cubicBezTo>
                    <a:pt x="7865" y="0"/>
                    <a:pt x="7819" y="2"/>
                    <a:pt x="7772" y="6"/>
                  </a:cubicBezTo>
                  <a:cubicBezTo>
                    <a:pt x="5004" y="339"/>
                    <a:pt x="3436" y="1707"/>
                    <a:pt x="2269" y="4842"/>
                  </a:cubicBezTo>
                  <a:cubicBezTo>
                    <a:pt x="1735" y="6210"/>
                    <a:pt x="2102" y="8145"/>
                    <a:pt x="1802" y="9646"/>
                  </a:cubicBezTo>
                  <a:cubicBezTo>
                    <a:pt x="901" y="13982"/>
                    <a:pt x="0" y="18319"/>
                    <a:pt x="0" y="18319"/>
                  </a:cubicBezTo>
                  <a:lnTo>
                    <a:pt x="12309" y="20354"/>
                  </a:lnTo>
                  <a:lnTo>
                    <a:pt x="13276" y="5243"/>
                  </a:lnTo>
                  <a:cubicBezTo>
                    <a:pt x="13610" y="3475"/>
                    <a:pt x="12609" y="906"/>
                    <a:pt x="9941" y="539"/>
                  </a:cubicBezTo>
                  <a:cubicBezTo>
                    <a:pt x="9342" y="508"/>
                    <a:pt x="8684" y="0"/>
                    <a:pt x="7910" y="0"/>
                  </a:cubicBezTo>
                  <a:close/>
                </a:path>
              </a:pathLst>
            </a:custGeom>
            <a:solidFill>
              <a:srgbClr val="FFE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2d11c505598_0_0"/>
            <p:cNvSpPr/>
            <p:nvPr/>
          </p:nvSpPr>
          <p:spPr>
            <a:xfrm>
              <a:off x="4704400" y="2069875"/>
              <a:ext cx="208525" cy="114025"/>
            </a:xfrm>
            <a:custGeom>
              <a:rect b="b" l="l" r="r" t="t"/>
              <a:pathLst>
                <a:path extrusionOk="0" h="4561" w="8341">
                  <a:moveTo>
                    <a:pt x="3510" y="0"/>
                  </a:moveTo>
                  <a:cubicBezTo>
                    <a:pt x="3406" y="0"/>
                    <a:pt x="3323" y="21"/>
                    <a:pt x="3270" y="69"/>
                  </a:cubicBezTo>
                  <a:cubicBezTo>
                    <a:pt x="2936" y="336"/>
                    <a:pt x="4571" y="803"/>
                    <a:pt x="4671" y="1070"/>
                  </a:cubicBezTo>
                  <a:cubicBezTo>
                    <a:pt x="4804" y="1303"/>
                    <a:pt x="2903" y="1603"/>
                    <a:pt x="2903" y="1603"/>
                  </a:cubicBezTo>
                  <a:cubicBezTo>
                    <a:pt x="1" y="2404"/>
                    <a:pt x="1068" y="2637"/>
                    <a:pt x="1068" y="2637"/>
                  </a:cubicBezTo>
                  <a:lnTo>
                    <a:pt x="3904" y="2304"/>
                  </a:lnTo>
                  <a:lnTo>
                    <a:pt x="3904" y="2304"/>
                  </a:lnTo>
                  <a:cubicBezTo>
                    <a:pt x="3904" y="2304"/>
                    <a:pt x="3503" y="2504"/>
                    <a:pt x="3403" y="2738"/>
                  </a:cubicBezTo>
                  <a:cubicBezTo>
                    <a:pt x="3303" y="2938"/>
                    <a:pt x="4004" y="3338"/>
                    <a:pt x="3904" y="3405"/>
                  </a:cubicBezTo>
                  <a:cubicBezTo>
                    <a:pt x="3770" y="3405"/>
                    <a:pt x="4071" y="4105"/>
                    <a:pt x="4437" y="4472"/>
                  </a:cubicBezTo>
                  <a:cubicBezTo>
                    <a:pt x="4490" y="4534"/>
                    <a:pt x="4573" y="4561"/>
                    <a:pt x="4677" y="4561"/>
                  </a:cubicBezTo>
                  <a:cubicBezTo>
                    <a:pt x="5300" y="4561"/>
                    <a:pt x="6672" y="3605"/>
                    <a:pt x="6672" y="3605"/>
                  </a:cubicBezTo>
                  <a:lnTo>
                    <a:pt x="7840" y="3438"/>
                  </a:lnTo>
                  <a:lnTo>
                    <a:pt x="8340" y="1103"/>
                  </a:lnTo>
                  <a:lnTo>
                    <a:pt x="7406" y="1136"/>
                  </a:lnTo>
                  <a:cubicBezTo>
                    <a:pt x="7406" y="1136"/>
                    <a:pt x="6806" y="1003"/>
                    <a:pt x="5939" y="769"/>
                  </a:cubicBezTo>
                  <a:cubicBezTo>
                    <a:pt x="5210" y="573"/>
                    <a:pt x="4057" y="0"/>
                    <a:pt x="3510" y="0"/>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2d11c505598_0_0"/>
            <p:cNvSpPr/>
            <p:nvPr/>
          </p:nvSpPr>
          <p:spPr>
            <a:xfrm>
              <a:off x="4932075" y="1921475"/>
              <a:ext cx="17525" cy="284900"/>
            </a:xfrm>
            <a:custGeom>
              <a:rect b="b" l="l" r="r" t="t"/>
              <a:pathLst>
                <a:path extrusionOk="0" h="11396" w="701">
                  <a:moveTo>
                    <a:pt x="668" y="1"/>
                  </a:moveTo>
                  <a:lnTo>
                    <a:pt x="668" y="1"/>
                  </a:lnTo>
                  <a:cubicBezTo>
                    <a:pt x="568" y="3770"/>
                    <a:pt x="301" y="7539"/>
                    <a:pt x="0" y="11309"/>
                  </a:cubicBezTo>
                  <a:cubicBezTo>
                    <a:pt x="0" y="11372"/>
                    <a:pt x="27" y="11395"/>
                    <a:pt x="64" y="11395"/>
                  </a:cubicBezTo>
                  <a:cubicBezTo>
                    <a:pt x="85" y="11395"/>
                    <a:pt x="109" y="11388"/>
                    <a:pt x="134" y="11375"/>
                  </a:cubicBezTo>
                  <a:cubicBezTo>
                    <a:pt x="534" y="7573"/>
                    <a:pt x="701" y="3770"/>
                    <a:pt x="66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2d11c505598_0_0"/>
            <p:cNvSpPr/>
            <p:nvPr/>
          </p:nvSpPr>
          <p:spPr>
            <a:xfrm>
              <a:off x="4882050" y="1809725"/>
              <a:ext cx="284375" cy="368900"/>
            </a:xfrm>
            <a:custGeom>
              <a:rect b="b" l="l" r="r" t="t"/>
              <a:pathLst>
                <a:path extrusionOk="0" h="14756" w="11375">
                  <a:moveTo>
                    <a:pt x="1668" y="1"/>
                  </a:moveTo>
                  <a:lnTo>
                    <a:pt x="1668" y="5071"/>
                  </a:lnTo>
                  <a:cubicBezTo>
                    <a:pt x="1668" y="5071"/>
                    <a:pt x="4904" y="8740"/>
                    <a:pt x="4803" y="10041"/>
                  </a:cubicBezTo>
                  <a:cubicBezTo>
                    <a:pt x="4735" y="10726"/>
                    <a:pt x="3561" y="10892"/>
                    <a:pt x="2434" y="10892"/>
                  </a:cubicBezTo>
                  <a:cubicBezTo>
                    <a:pt x="1363" y="10892"/>
                    <a:pt x="334" y="10742"/>
                    <a:pt x="334" y="10742"/>
                  </a:cubicBezTo>
                  <a:lnTo>
                    <a:pt x="0" y="14144"/>
                  </a:lnTo>
                  <a:cubicBezTo>
                    <a:pt x="0" y="14144"/>
                    <a:pt x="1824" y="14756"/>
                    <a:pt x="3866" y="14756"/>
                  </a:cubicBezTo>
                  <a:cubicBezTo>
                    <a:pt x="5424" y="14756"/>
                    <a:pt x="7109" y="14400"/>
                    <a:pt x="8206" y="13144"/>
                  </a:cubicBezTo>
                  <a:cubicBezTo>
                    <a:pt x="11375" y="9508"/>
                    <a:pt x="1668" y="1"/>
                    <a:pt x="1668" y="1"/>
                  </a:cubicBezTo>
                  <a:close/>
                </a:path>
              </a:pathLst>
            </a:custGeom>
            <a:solidFill>
              <a:srgbClr val="FFE0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2d11c505598_0_0"/>
            <p:cNvSpPr/>
            <p:nvPr/>
          </p:nvSpPr>
          <p:spPr>
            <a:xfrm>
              <a:off x="4993900" y="2069750"/>
              <a:ext cx="52175" cy="33925"/>
            </a:xfrm>
            <a:custGeom>
              <a:rect b="b" l="l" r="r" t="t"/>
              <a:pathLst>
                <a:path extrusionOk="0" h="1357" w="2087">
                  <a:moveTo>
                    <a:pt x="49" y="1"/>
                  </a:moveTo>
                  <a:cubicBezTo>
                    <a:pt x="21" y="1"/>
                    <a:pt x="1" y="79"/>
                    <a:pt x="29" y="107"/>
                  </a:cubicBezTo>
                  <a:cubicBezTo>
                    <a:pt x="763" y="408"/>
                    <a:pt x="1430" y="808"/>
                    <a:pt x="2064" y="1342"/>
                  </a:cubicBezTo>
                  <a:cubicBezTo>
                    <a:pt x="1497" y="808"/>
                    <a:pt x="830" y="341"/>
                    <a:pt x="63" y="7"/>
                  </a:cubicBezTo>
                  <a:cubicBezTo>
                    <a:pt x="58" y="3"/>
                    <a:pt x="53" y="1"/>
                    <a:pt x="49" y="1"/>
                  </a:cubicBezTo>
                  <a:close/>
                  <a:moveTo>
                    <a:pt x="2064" y="1342"/>
                  </a:moveTo>
                  <a:cubicBezTo>
                    <a:pt x="2064" y="1353"/>
                    <a:pt x="2068" y="1356"/>
                    <a:pt x="2071" y="1356"/>
                  </a:cubicBezTo>
                  <a:cubicBezTo>
                    <a:pt x="2079" y="1356"/>
                    <a:pt x="2086" y="1342"/>
                    <a:pt x="2064" y="1342"/>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2d11c505598_0_0"/>
            <p:cNvSpPr/>
            <p:nvPr/>
          </p:nvSpPr>
          <p:spPr>
            <a:xfrm>
              <a:off x="5000700" y="2072075"/>
              <a:ext cx="23975" cy="28725"/>
            </a:xfrm>
            <a:custGeom>
              <a:rect b="b" l="l" r="r" t="t"/>
              <a:pathLst>
                <a:path extrusionOk="0" h="1149" w="959">
                  <a:moveTo>
                    <a:pt x="42" y="1"/>
                  </a:moveTo>
                  <a:cubicBezTo>
                    <a:pt x="10" y="1"/>
                    <a:pt x="1" y="24"/>
                    <a:pt x="24" y="48"/>
                  </a:cubicBezTo>
                  <a:cubicBezTo>
                    <a:pt x="158" y="248"/>
                    <a:pt x="324" y="415"/>
                    <a:pt x="458" y="581"/>
                  </a:cubicBezTo>
                  <a:cubicBezTo>
                    <a:pt x="591" y="748"/>
                    <a:pt x="758" y="915"/>
                    <a:pt x="858" y="1148"/>
                  </a:cubicBezTo>
                  <a:cubicBezTo>
                    <a:pt x="925" y="1148"/>
                    <a:pt x="958" y="1082"/>
                    <a:pt x="958" y="1082"/>
                  </a:cubicBezTo>
                  <a:cubicBezTo>
                    <a:pt x="791" y="915"/>
                    <a:pt x="658" y="715"/>
                    <a:pt x="491" y="515"/>
                  </a:cubicBezTo>
                  <a:cubicBezTo>
                    <a:pt x="391" y="348"/>
                    <a:pt x="258" y="114"/>
                    <a:pt x="91" y="14"/>
                  </a:cubicBezTo>
                  <a:cubicBezTo>
                    <a:pt x="71" y="5"/>
                    <a:pt x="55" y="1"/>
                    <a:pt x="42"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d11c505598_0_0"/>
            <p:cNvSpPr/>
            <p:nvPr/>
          </p:nvSpPr>
          <p:spPr>
            <a:xfrm>
              <a:off x="4751950" y="1547625"/>
              <a:ext cx="242700" cy="184025"/>
            </a:xfrm>
            <a:custGeom>
              <a:rect b="b" l="l" r="r" t="t"/>
              <a:pathLst>
                <a:path extrusionOk="0" h="7361" w="9708">
                  <a:moveTo>
                    <a:pt x="5833" y="1"/>
                  </a:moveTo>
                  <a:cubicBezTo>
                    <a:pt x="5457" y="1"/>
                    <a:pt x="5071" y="96"/>
                    <a:pt x="4737" y="311"/>
                  </a:cubicBezTo>
                  <a:cubicBezTo>
                    <a:pt x="4597" y="289"/>
                    <a:pt x="4456" y="279"/>
                    <a:pt x="4316" y="279"/>
                  </a:cubicBezTo>
                  <a:cubicBezTo>
                    <a:pt x="3392" y="279"/>
                    <a:pt x="2488" y="732"/>
                    <a:pt x="1735" y="1312"/>
                  </a:cubicBezTo>
                  <a:cubicBezTo>
                    <a:pt x="1168" y="1779"/>
                    <a:pt x="601" y="2346"/>
                    <a:pt x="334" y="3046"/>
                  </a:cubicBezTo>
                  <a:cubicBezTo>
                    <a:pt x="34" y="3780"/>
                    <a:pt x="0" y="4614"/>
                    <a:pt x="367" y="5281"/>
                  </a:cubicBezTo>
                  <a:cubicBezTo>
                    <a:pt x="663" y="5818"/>
                    <a:pt x="1239" y="6182"/>
                    <a:pt x="1817" y="6182"/>
                  </a:cubicBezTo>
                  <a:cubicBezTo>
                    <a:pt x="1958" y="6182"/>
                    <a:pt x="2099" y="6161"/>
                    <a:pt x="2235" y="6115"/>
                  </a:cubicBezTo>
                  <a:lnTo>
                    <a:pt x="4437" y="5848"/>
                  </a:lnTo>
                  <a:cubicBezTo>
                    <a:pt x="5104" y="6649"/>
                    <a:pt x="6038" y="7249"/>
                    <a:pt x="7072" y="7349"/>
                  </a:cubicBezTo>
                  <a:cubicBezTo>
                    <a:pt x="7147" y="7356"/>
                    <a:pt x="7223" y="7360"/>
                    <a:pt x="7298" y="7360"/>
                  </a:cubicBezTo>
                  <a:cubicBezTo>
                    <a:pt x="8267" y="7360"/>
                    <a:pt x="9267" y="6776"/>
                    <a:pt x="9607" y="5848"/>
                  </a:cubicBezTo>
                  <a:cubicBezTo>
                    <a:pt x="9641" y="5715"/>
                    <a:pt x="9707" y="5548"/>
                    <a:pt x="9607" y="5448"/>
                  </a:cubicBezTo>
                  <a:cubicBezTo>
                    <a:pt x="9440" y="5148"/>
                    <a:pt x="8907" y="5348"/>
                    <a:pt x="8740" y="5048"/>
                  </a:cubicBezTo>
                  <a:cubicBezTo>
                    <a:pt x="9140" y="4981"/>
                    <a:pt x="9540" y="4614"/>
                    <a:pt x="9707" y="4180"/>
                  </a:cubicBezTo>
                  <a:cubicBezTo>
                    <a:pt x="9374" y="4047"/>
                    <a:pt x="9040" y="3980"/>
                    <a:pt x="8707" y="3847"/>
                  </a:cubicBezTo>
                  <a:cubicBezTo>
                    <a:pt x="9073" y="3680"/>
                    <a:pt x="9307" y="3346"/>
                    <a:pt x="9440" y="2979"/>
                  </a:cubicBezTo>
                  <a:cubicBezTo>
                    <a:pt x="9507" y="2846"/>
                    <a:pt x="9507" y="2713"/>
                    <a:pt x="9440" y="2646"/>
                  </a:cubicBezTo>
                  <a:cubicBezTo>
                    <a:pt x="9374" y="2512"/>
                    <a:pt x="9207" y="2479"/>
                    <a:pt x="9073" y="2479"/>
                  </a:cubicBezTo>
                  <a:cubicBezTo>
                    <a:pt x="8707" y="2479"/>
                    <a:pt x="8273" y="2446"/>
                    <a:pt x="7973" y="2179"/>
                  </a:cubicBezTo>
                  <a:cubicBezTo>
                    <a:pt x="7706" y="1879"/>
                    <a:pt x="7606" y="1478"/>
                    <a:pt x="7439" y="1111"/>
                  </a:cubicBezTo>
                  <a:cubicBezTo>
                    <a:pt x="7239" y="611"/>
                    <a:pt x="6772" y="211"/>
                    <a:pt x="6271" y="44"/>
                  </a:cubicBezTo>
                  <a:cubicBezTo>
                    <a:pt x="6129" y="16"/>
                    <a:pt x="5982" y="1"/>
                    <a:pt x="5833"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2d11c505598_0_0"/>
            <p:cNvSpPr/>
            <p:nvPr/>
          </p:nvSpPr>
          <p:spPr>
            <a:xfrm>
              <a:off x="4789475" y="1567975"/>
              <a:ext cx="171800" cy="173050"/>
            </a:xfrm>
            <a:custGeom>
              <a:rect b="b" l="l" r="r" t="t"/>
              <a:pathLst>
                <a:path extrusionOk="0" h="6922" w="6872">
                  <a:moveTo>
                    <a:pt x="3688" y="1"/>
                  </a:moveTo>
                  <a:cubicBezTo>
                    <a:pt x="2475" y="1"/>
                    <a:pt x="1353" y="780"/>
                    <a:pt x="1001" y="1999"/>
                  </a:cubicBezTo>
                  <a:cubicBezTo>
                    <a:pt x="401" y="3967"/>
                    <a:pt x="0" y="6302"/>
                    <a:pt x="2169" y="6735"/>
                  </a:cubicBezTo>
                  <a:cubicBezTo>
                    <a:pt x="2715" y="6865"/>
                    <a:pt x="3185" y="6922"/>
                    <a:pt x="3590" y="6922"/>
                  </a:cubicBezTo>
                  <a:cubicBezTo>
                    <a:pt x="5484" y="6922"/>
                    <a:pt x="5958" y="5680"/>
                    <a:pt x="6205" y="4801"/>
                  </a:cubicBezTo>
                  <a:cubicBezTo>
                    <a:pt x="6505" y="3700"/>
                    <a:pt x="6872" y="865"/>
                    <a:pt x="4570" y="131"/>
                  </a:cubicBezTo>
                  <a:lnTo>
                    <a:pt x="4537" y="131"/>
                  </a:lnTo>
                  <a:cubicBezTo>
                    <a:pt x="4255" y="43"/>
                    <a:pt x="3969" y="1"/>
                    <a:pt x="3688" y="1"/>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2d11c505598_0_0"/>
            <p:cNvSpPr/>
            <p:nvPr/>
          </p:nvSpPr>
          <p:spPr>
            <a:xfrm>
              <a:off x="4797800" y="1715500"/>
              <a:ext cx="97600" cy="111500"/>
            </a:xfrm>
            <a:custGeom>
              <a:rect b="b" l="l" r="r" t="t"/>
              <a:pathLst>
                <a:path extrusionOk="0" h="4460" w="3904">
                  <a:moveTo>
                    <a:pt x="668" y="0"/>
                  </a:moveTo>
                  <a:lnTo>
                    <a:pt x="168" y="2736"/>
                  </a:lnTo>
                  <a:cubicBezTo>
                    <a:pt x="1" y="3503"/>
                    <a:pt x="668" y="4304"/>
                    <a:pt x="1569" y="4437"/>
                  </a:cubicBezTo>
                  <a:cubicBezTo>
                    <a:pt x="1661" y="4452"/>
                    <a:pt x="1753" y="4460"/>
                    <a:pt x="1843" y="4460"/>
                  </a:cubicBezTo>
                  <a:cubicBezTo>
                    <a:pt x="2531" y="4460"/>
                    <a:pt x="3122" y="4026"/>
                    <a:pt x="3270" y="3436"/>
                  </a:cubicBezTo>
                  <a:lnTo>
                    <a:pt x="3904" y="768"/>
                  </a:lnTo>
                  <a:lnTo>
                    <a:pt x="668" y="0"/>
                  </a:ln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2d11c505598_0_0"/>
            <p:cNvSpPr/>
            <p:nvPr/>
          </p:nvSpPr>
          <p:spPr>
            <a:xfrm>
              <a:off x="4778750" y="1630450"/>
              <a:ext cx="44100" cy="53400"/>
            </a:xfrm>
            <a:custGeom>
              <a:rect b="b" l="l" r="r" t="t"/>
              <a:pathLst>
                <a:path extrusionOk="0" h="2136" w="1764">
                  <a:moveTo>
                    <a:pt x="983" y="1"/>
                  </a:moveTo>
                  <a:cubicBezTo>
                    <a:pt x="690" y="1"/>
                    <a:pt x="435" y="256"/>
                    <a:pt x="296" y="534"/>
                  </a:cubicBezTo>
                  <a:cubicBezTo>
                    <a:pt x="1" y="1190"/>
                    <a:pt x="318" y="2136"/>
                    <a:pt x="1122" y="2136"/>
                  </a:cubicBezTo>
                  <a:cubicBezTo>
                    <a:pt x="1135" y="2136"/>
                    <a:pt x="1149" y="2135"/>
                    <a:pt x="1163" y="2135"/>
                  </a:cubicBezTo>
                  <a:lnTo>
                    <a:pt x="1630" y="667"/>
                  </a:lnTo>
                  <a:cubicBezTo>
                    <a:pt x="1764" y="400"/>
                    <a:pt x="1363" y="133"/>
                    <a:pt x="1163" y="33"/>
                  </a:cubicBezTo>
                  <a:cubicBezTo>
                    <a:pt x="1102" y="11"/>
                    <a:pt x="1042" y="1"/>
                    <a:pt x="983" y="1"/>
                  </a:cubicBezTo>
                  <a:close/>
                </a:path>
              </a:pathLst>
            </a:custGeom>
            <a:solidFill>
              <a:srgbClr val="FD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2d11c505598_0_0"/>
            <p:cNvSpPr/>
            <p:nvPr/>
          </p:nvSpPr>
          <p:spPr>
            <a:xfrm>
              <a:off x="4844050" y="1631275"/>
              <a:ext cx="8000" cy="5800"/>
            </a:xfrm>
            <a:custGeom>
              <a:rect b="b" l="l" r="r" t="t"/>
              <a:pathLst>
                <a:path extrusionOk="0" h="232" w="320">
                  <a:moveTo>
                    <a:pt x="186" y="0"/>
                  </a:moveTo>
                  <a:cubicBezTo>
                    <a:pt x="119" y="0"/>
                    <a:pt x="86" y="0"/>
                    <a:pt x="52" y="34"/>
                  </a:cubicBezTo>
                  <a:cubicBezTo>
                    <a:pt x="0" y="112"/>
                    <a:pt x="91" y="231"/>
                    <a:pt x="165" y="231"/>
                  </a:cubicBezTo>
                  <a:cubicBezTo>
                    <a:pt x="185" y="231"/>
                    <a:pt x="205" y="222"/>
                    <a:pt x="219" y="201"/>
                  </a:cubicBezTo>
                  <a:cubicBezTo>
                    <a:pt x="219" y="184"/>
                    <a:pt x="227" y="175"/>
                    <a:pt x="232" y="175"/>
                  </a:cubicBezTo>
                  <a:lnTo>
                    <a:pt x="232" y="175"/>
                  </a:lnTo>
                  <a:cubicBezTo>
                    <a:pt x="236" y="175"/>
                    <a:pt x="236" y="184"/>
                    <a:pt x="219" y="201"/>
                  </a:cubicBezTo>
                  <a:cubicBezTo>
                    <a:pt x="319" y="134"/>
                    <a:pt x="252" y="34"/>
                    <a:pt x="219"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2d11c505598_0_0"/>
            <p:cNvSpPr/>
            <p:nvPr/>
          </p:nvSpPr>
          <p:spPr>
            <a:xfrm>
              <a:off x="4911950" y="1641600"/>
              <a:ext cx="8475" cy="5550"/>
            </a:xfrm>
            <a:custGeom>
              <a:rect b="b" l="l" r="r" t="t"/>
              <a:pathLst>
                <a:path extrusionOk="0" h="222" w="339">
                  <a:moveTo>
                    <a:pt x="203" y="1"/>
                  </a:moveTo>
                  <a:cubicBezTo>
                    <a:pt x="74" y="1"/>
                    <a:pt x="0" y="221"/>
                    <a:pt x="172" y="221"/>
                  </a:cubicBezTo>
                  <a:cubicBezTo>
                    <a:pt x="305" y="221"/>
                    <a:pt x="338" y="88"/>
                    <a:pt x="272" y="21"/>
                  </a:cubicBezTo>
                  <a:cubicBezTo>
                    <a:pt x="248" y="7"/>
                    <a:pt x="225" y="1"/>
                    <a:pt x="203"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2d11c505598_0_0"/>
            <p:cNvSpPr/>
            <p:nvPr/>
          </p:nvSpPr>
          <p:spPr>
            <a:xfrm>
              <a:off x="4823875" y="1729100"/>
              <a:ext cx="63150" cy="16250"/>
            </a:xfrm>
            <a:custGeom>
              <a:rect b="b" l="l" r="r" t="t"/>
              <a:pathLst>
                <a:path extrusionOk="0" h="650" w="2526">
                  <a:moveTo>
                    <a:pt x="35" y="1"/>
                  </a:moveTo>
                  <a:cubicBezTo>
                    <a:pt x="13" y="1"/>
                    <a:pt x="0" y="57"/>
                    <a:pt x="25" y="57"/>
                  </a:cubicBezTo>
                  <a:cubicBezTo>
                    <a:pt x="664" y="445"/>
                    <a:pt x="1302" y="649"/>
                    <a:pt x="2017" y="649"/>
                  </a:cubicBezTo>
                  <a:cubicBezTo>
                    <a:pt x="2161" y="649"/>
                    <a:pt x="2309" y="641"/>
                    <a:pt x="2460" y="624"/>
                  </a:cubicBezTo>
                  <a:cubicBezTo>
                    <a:pt x="2518" y="624"/>
                    <a:pt x="2526" y="550"/>
                    <a:pt x="2485" y="550"/>
                  </a:cubicBezTo>
                  <a:cubicBezTo>
                    <a:pt x="2478" y="550"/>
                    <a:pt x="2470" y="552"/>
                    <a:pt x="2460" y="557"/>
                  </a:cubicBezTo>
                  <a:cubicBezTo>
                    <a:pt x="2391" y="560"/>
                    <a:pt x="2322" y="561"/>
                    <a:pt x="2253" y="561"/>
                  </a:cubicBezTo>
                  <a:cubicBezTo>
                    <a:pt x="1489" y="561"/>
                    <a:pt x="732" y="391"/>
                    <a:pt x="59" y="24"/>
                  </a:cubicBezTo>
                  <a:cubicBezTo>
                    <a:pt x="50" y="7"/>
                    <a:pt x="42" y="1"/>
                    <a:pt x="35"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2d11c505598_0_0"/>
            <p:cNvSpPr/>
            <p:nvPr/>
          </p:nvSpPr>
          <p:spPr>
            <a:xfrm>
              <a:off x="4861200" y="1562250"/>
              <a:ext cx="90925" cy="68425"/>
            </a:xfrm>
            <a:custGeom>
              <a:rect b="b" l="l" r="r" t="t"/>
              <a:pathLst>
                <a:path extrusionOk="0" h="2737" w="3637">
                  <a:moveTo>
                    <a:pt x="703" y="1"/>
                  </a:moveTo>
                  <a:cubicBezTo>
                    <a:pt x="464" y="1"/>
                    <a:pt x="227" y="31"/>
                    <a:pt x="0" y="93"/>
                  </a:cubicBezTo>
                  <a:lnTo>
                    <a:pt x="134" y="126"/>
                  </a:lnTo>
                  <a:cubicBezTo>
                    <a:pt x="367" y="727"/>
                    <a:pt x="667" y="1260"/>
                    <a:pt x="1068" y="1761"/>
                  </a:cubicBezTo>
                  <a:cubicBezTo>
                    <a:pt x="1501" y="2228"/>
                    <a:pt x="2035" y="2595"/>
                    <a:pt x="2669" y="2728"/>
                  </a:cubicBezTo>
                  <a:cubicBezTo>
                    <a:pt x="2702" y="2728"/>
                    <a:pt x="2752" y="2736"/>
                    <a:pt x="2798" y="2736"/>
                  </a:cubicBezTo>
                  <a:cubicBezTo>
                    <a:pt x="2844" y="2736"/>
                    <a:pt x="2886" y="2728"/>
                    <a:pt x="2902" y="2695"/>
                  </a:cubicBezTo>
                  <a:cubicBezTo>
                    <a:pt x="2969" y="2628"/>
                    <a:pt x="2969" y="2528"/>
                    <a:pt x="2902" y="2461"/>
                  </a:cubicBezTo>
                  <a:cubicBezTo>
                    <a:pt x="2894" y="2444"/>
                    <a:pt x="2885" y="2429"/>
                    <a:pt x="2875" y="2415"/>
                  </a:cubicBezTo>
                  <a:lnTo>
                    <a:pt x="2875" y="2415"/>
                  </a:lnTo>
                  <a:cubicBezTo>
                    <a:pt x="3020" y="2523"/>
                    <a:pt x="3187" y="2603"/>
                    <a:pt x="3336" y="2628"/>
                  </a:cubicBezTo>
                  <a:cubicBezTo>
                    <a:pt x="3374" y="2628"/>
                    <a:pt x="3423" y="2650"/>
                    <a:pt x="3464" y="2650"/>
                  </a:cubicBezTo>
                  <a:cubicBezTo>
                    <a:pt x="3495" y="2650"/>
                    <a:pt x="3522" y="2637"/>
                    <a:pt x="3536" y="2595"/>
                  </a:cubicBezTo>
                  <a:cubicBezTo>
                    <a:pt x="3636" y="2528"/>
                    <a:pt x="3636" y="2428"/>
                    <a:pt x="3569" y="2294"/>
                  </a:cubicBezTo>
                  <a:cubicBezTo>
                    <a:pt x="3403" y="1561"/>
                    <a:pt x="2969" y="860"/>
                    <a:pt x="2235" y="426"/>
                  </a:cubicBezTo>
                  <a:cubicBezTo>
                    <a:pt x="1774" y="150"/>
                    <a:pt x="1234" y="1"/>
                    <a:pt x="703"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2d11c505598_0_0"/>
            <p:cNvSpPr/>
            <p:nvPr/>
          </p:nvSpPr>
          <p:spPr>
            <a:xfrm>
              <a:off x="4879525" y="1630450"/>
              <a:ext cx="18375" cy="46950"/>
            </a:xfrm>
            <a:custGeom>
              <a:rect b="b" l="l" r="r" t="t"/>
              <a:pathLst>
                <a:path extrusionOk="0" h="1878" w="735">
                  <a:moveTo>
                    <a:pt x="101" y="0"/>
                  </a:moveTo>
                  <a:cubicBezTo>
                    <a:pt x="1" y="467"/>
                    <a:pt x="1" y="901"/>
                    <a:pt x="68" y="1401"/>
                  </a:cubicBezTo>
                  <a:cubicBezTo>
                    <a:pt x="68" y="1468"/>
                    <a:pt x="101" y="1501"/>
                    <a:pt x="134" y="1501"/>
                  </a:cubicBezTo>
                  <a:cubicBezTo>
                    <a:pt x="175" y="1491"/>
                    <a:pt x="207" y="1478"/>
                    <a:pt x="234" y="1467"/>
                  </a:cubicBezTo>
                  <a:lnTo>
                    <a:pt x="234" y="1467"/>
                  </a:lnTo>
                  <a:lnTo>
                    <a:pt x="234" y="1468"/>
                  </a:lnTo>
                  <a:cubicBezTo>
                    <a:pt x="234" y="1467"/>
                    <a:pt x="234" y="1467"/>
                    <a:pt x="234" y="1467"/>
                  </a:cubicBezTo>
                  <a:lnTo>
                    <a:pt x="234" y="1467"/>
                  </a:lnTo>
                  <a:cubicBezTo>
                    <a:pt x="260" y="1456"/>
                    <a:pt x="282" y="1448"/>
                    <a:pt x="304" y="1448"/>
                  </a:cubicBezTo>
                  <a:cubicBezTo>
                    <a:pt x="333" y="1448"/>
                    <a:pt x="362" y="1462"/>
                    <a:pt x="401" y="1501"/>
                  </a:cubicBezTo>
                  <a:cubicBezTo>
                    <a:pt x="468" y="1635"/>
                    <a:pt x="301" y="1701"/>
                    <a:pt x="234" y="1801"/>
                  </a:cubicBezTo>
                  <a:cubicBezTo>
                    <a:pt x="181" y="1828"/>
                    <a:pt x="214" y="1877"/>
                    <a:pt x="264" y="1877"/>
                  </a:cubicBezTo>
                  <a:cubicBezTo>
                    <a:pt x="276" y="1877"/>
                    <a:pt x="288" y="1874"/>
                    <a:pt x="301" y="1868"/>
                  </a:cubicBezTo>
                  <a:cubicBezTo>
                    <a:pt x="435" y="1801"/>
                    <a:pt x="735" y="1534"/>
                    <a:pt x="668" y="1368"/>
                  </a:cubicBezTo>
                  <a:cubicBezTo>
                    <a:pt x="644" y="1284"/>
                    <a:pt x="586" y="1256"/>
                    <a:pt x="515" y="1256"/>
                  </a:cubicBezTo>
                  <a:cubicBezTo>
                    <a:pt x="420" y="1256"/>
                    <a:pt x="303" y="1306"/>
                    <a:pt x="213" y="1341"/>
                  </a:cubicBezTo>
                  <a:lnTo>
                    <a:pt x="213" y="1341"/>
                  </a:lnTo>
                  <a:cubicBezTo>
                    <a:pt x="134" y="835"/>
                    <a:pt x="132" y="432"/>
                    <a:pt x="101"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2d11c505598_0_0"/>
            <p:cNvSpPr/>
            <p:nvPr/>
          </p:nvSpPr>
          <p:spPr>
            <a:xfrm>
              <a:off x="4783625" y="1497275"/>
              <a:ext cx="76750" cy="78150"/>
            </a:xfrm>
            <a:custGeom>
              <a:rect b="b" l="l" r="r" t="t"/>
              <a:pathLst>
                <a:path extrusionOk="0" h="3126" w="3070">
                  <a:moveTo>
                    <a:pt x="1530" y="1"/>
                  </a:moveTo>
                  <a:cubicBezTo>
                    <a:pt x="1280" y="1"/>
                    <a:pt x="1029" y="62"/>
                    <a:pt x="801" y="190"/>
                  </a:cubicBezTo>
                  <a:cubicBezTo>
                    <a:pt x="301" y="490"/>
                    <a:pt x="1" y="1124"/>
                    <a:pt x="101" y="1691"/>
                  </a:cubicBezTo>
                  <a:cubicBezTo>
                    <a:pt x="168" y="2292"/>
                    <a:pt x="635" y="2692"/>
                    <a:pt x="1068" y="3125"/>
                  </a:cubicBezTo>
                  <a:lnTo>
                    <a:pt x="2336" y="2692"/>
                  </a:lnTo>
                  <a:cubicBezTo>
                    <a:pt x="2736" y="2458"/>
                    <a:pt x="2970" y="1991"/>
                    <a:pt x="3003" y="1524"/>
                  </a:cubicBezTo>
                  <a:cubicBezTo>
                    <a:pt x="3070" y="1057"/>
                    <a:pt x="2836" y="624"/>
                    <a:pt x="2469" y="323"/>
                  </a:cubicBezTo>
                  <a:cubicBezTo>
                    <a:pt x="2201" y="113"/>
                    <a:pt x="1867" y="1"/>
                    <a:pt x="1530" y="1"/>
                  </a:cubicBezTo>
                  <a:close/>
                </a:path>
              </a:pathLst>
            </a:custGeom>
            <a:solidFill>
              <a:srgbClr val="3E44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2d11c505598_0_0"/>
            <p:cNvSpPr/>
            <p:nvPr/>
          </p:nvSpPr>
          <p:spPr>
            <a:xfrm>
              <a:off x="4789475" y="1543425"/>
              <a:ext cx="78000" cy="32000"/>
            </a:xfrm>
            <a:custGeom>
              <a:rect b="b" l="l" r="r" t="t"/>
              <a:pathLst>
                <a:path extrusionOk="0" h="1280" w="3120">
                  <a:moveTo>
                    <a:pt x="2917" y="0"/>
                  </a:moveTo>
                  <a:cubicBezTo>
                    <a:pt x="2902" y="0"/>
                    <a:pt x="2885" y="4"/>
                    <a:pt x="2869" y="12"/>
                  </a:cubicBezTo>
                  <a:cubicBezTo>
                    <a:pt x="1968" y="479"/>
                    <a:pt x="1068" y="879"/>
                    <a:pt x="100" y="1113"/>
                  </a:cubicBezTo>
                  <a:cubicBezTo>
                    <a:pt x="0" y="1146"/>
                    <a:pt x="34" y="1279"/>
                    <a:pt x="100" y="1279"/>
                  </a:cubicBezTo>
                  <a:cubicBezTo>
                    <a:pt x="1101" y="1113"/>
                    <a:pt x="2069" y="812"/>
                    <a:pt x="3003" y="279"/>
                  </a:cubicBezTo>
                  <a:cubicBezTo>
                    <a:pt x="3120" y="191"/>
                    <a:pt x="3031" y="0"/>
                    <a:pt x="2917" y="0"/>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2d11c505598_0_0"/>
            <p:cNvSpPr/>
            <p:nvPr/>
          </p:nvSpPr>
          <p:spPr>
            <a:xfrm>
              <a:off x="4875375" y="1671575"/>
              <a:ext cx="35050" cy="20875"/>
            </a:xfrm>
            <a:custGeom>
              <a:rect b="b" l="l" r="r" t="t"/>
              <a:pathLst>
                <a:path extrusionOk="0" h="835" w="1402">
                  <a:moveTo>
                    <a:pt x="1338" y="1"/>
                  </a:moveTo>
                  <a:cubicBezTo>
                    <a:pt x="1318" y="1"/>
                    <a:pt x="1301" y="9"/>
                    <a:pt x="1301" y="23"/>
                  </a:cubicBezTo>
                  <a:cubicBezTo>
                    <a:pt x="1199" y="458"/>
                    <a:pt x="841" y="736"/>
                    <a:pt x="438" y="736"/>
                  </a:cubicBezTo>
                  <a:cubicBezTo>
                    <a:pt x="317" y="736"/>
                    <a:pt x="191" y="711"/>
                    <a:pt x="67" y="657"/>
                  </a:cubicBezTo>
                  <a:cubicBezTo>
                    <a:pt x="0" y="657"/>
                    <a:pt x="0" y="723"/>
                    <a:pt x="0" y="723"/>
                  </a:cubicBezTo>
                  <a:cubicBezTo>
                    <a:pt x="153" y="800"/>
                    <a:pt x="309" y="835"/>
                    <a:pt x="460" y="835"/>
                  </a:cubicBezTo>
                  <a:cubicBezTo>
                    <a:pt x="905" y="835"/>
                    <a:pt x="1302" y="529"/>
                    <a:pt x="1401" y="56"/>
                  </a:cubicBezTo>
                  <a:cubicBezTo>
                    <a:pt x="1401" y="17"/>
                    <a:pt x="1367" y="1"/>
                    <a:pt x="1338" y="1"/>
                  </a:cubicBezTo>
                  <a:close/>
                </a:path>
              </a:pathLst>
            </a:custGeom>
            <a:solidFill>
              <a:srgbClr val="002C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g2d11c505598_0_0"/>
          <p:cNvSpPr txBox="1"/>
          <p:nvPr/>
        </p:nvSpPr>
        <p:spPr>
          <a:xfrm>
            <a:off x="345750" y="4629375"/>
            <a:ext cx="84525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chivo Thin"/>
                <a:ea typeface="Archivo Thin"/>
                <a:cs typeface="Archivo Thin"/>
                <a:sym typeface="Archivo Thin"/>
              </a:rPr>
              <a:t>[1] Slidesgo. "People Pattern." Accessed April 19, 2024. https://slidesgo.com/theme/people-pattern.</a:t>
            </a:r>
            <a:endParaRPr b="0" i="0" sz="800" u="none" cap="none" strike="noStrike">
              <a:solidFill>
                <a:schemeClr val="dk1"/>
              </a:solidFill>
              <a:latin typeface="Archivo Thin"/>
              <a:ea typeface="Archivo Thin"/>
              <a:cs typeface="Archivo Thin"/>
              <a:sym typeface="Archivo Thin"/>
            </a:endParaRPr>
          </a:p>
        </p:txBody>
      </p:sp>
    </p:spTree>
  </p:cSld>
  <p:clrMapOvr>
    <a:masterClrMapping/>
  </p:clrMapOvr>
</p:sld>
</file>

<file path=ppt/theme/theme1.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